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59" r:id="rId3"/>
    <p:sldId id="257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1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120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32A3C-6D77-EE4B-ABE9-01A676ED24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17DFD1-8BEB-7742-99D1-25429E8DA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DFCD0B-A875-0E42-8219-BE5F42D2F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48B90-3072-9E42-9141-252DEFDCC0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8A45-0392-D94C-A817-E2E718591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473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CB989-F39B-5049-A7D9-250001352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CC237F-D1C5-B441-BAE3-3D5DB0C39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5BB94-8558-1947-B397-457DF5D8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231F-DFCD-6442-9245-6A814E6D6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57BDC-42B2-354F-BBA4-1FA714212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27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D450873-A4E2-5C4B-B81A-DA6A7561A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AF7FB1-6E7C-944D-85C7-3541B3A7C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4AE11-5D2D-E942-A961-E34FE337F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A8A68E-6D91-A544-B726-2F686132D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5B1E50-2871-8945-AB5B-FEA89EBD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69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689E44-4DD8-3F4D-B434-AA2579EE8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BD4346-A020-134E-8853-CA0C608031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C26EF-E852-EA4A-85D0-30E2DDFD3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78E9D-6D09-4848-A71A-E96057AE5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2C773B-01ED-184F-872D-617FEE522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396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5334E-EE74-2347-9432-533BD0B9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7F4435-C7D5-CD45-B1D2-7DE32DE680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063B0-75CC-B24F-86F9-4FFF6A9F5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E3309B-A491-904C-AE65-9F65CA435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E308B-0B4C-6048-B264-EAFE6FF2D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129AD-C511-B44E-8C0B-D30629BBB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43B67-B1B4-E34D-AA91-1FED6C7CE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B24AB8-2319-D645-BE46-9DD0EE76C4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8F252B-AC36-0840-9785-EFB2DC3D7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E9FB3E-44AD-E14F-8E7F-AAD9F5B1E3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4C377-C921-334A-BA93-32145E2B8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252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7A2BA-7629-4F4A-BAAD-1B3D183CE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626EB-CFB8-B543-A72E-6B95B07B5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EC7061-0C2C-6146-9FAA-FA3A62603B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9D84D9-3D13-804E-9E7D-C78C543E22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1B1F9A-1E3A-924B-A776-9BABB0B6D3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C107EA-C0C9-4A49-8A21-7975D1A8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D3DEB0-6F35-F94A-9165-4A40C2B15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92D8E9-217E-1E41-A5B6-9941D1120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55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D7E14-95B7-A247-AB9D-E81B05DDDC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01B985-FAD2-A041-98F5-E8C5308E1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291DC99-F9CA-5B4C-ACAD-6065B77BC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1BE7E20-2EA5-C049-8689-E3B1092B8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094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42FF2C-D61F-0D43-8ACB-C7ED21E2A8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A0566B-B813-AF4C-8B15-799C7DB1B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E3171-8122-6E41-B44D-EA225DEE6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189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6044D-7C9B-E44B-BADE-2211A5EF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1551E-66D5-EA4E-81D5-CC9F944FCC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687B29-6A75-684F-AAE0-DA140026B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688757-0593-1549-A421-0CF0BCC3B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8218FC-D49D-7B4F-B9E8-B4A8FF921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83A31-3DB9-6E48-81D2-3C72710B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439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C0331A-432B-0346-ADC9-6F82F21F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981D78-AFB7-EC47-937B-675741B40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70CE70-A208-134A-97C9-F6EF3CAC7A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D11880-DB8E-2442-916B-CD340EF99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D290FF-4975-7E49-A8DF-A2D84A8B1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982AD3-1AFF-454A-AD4F-1DBDD4CCB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84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4828C7-00F0-C349-9F04-407FA1C0C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37C1FE-49D8-644B-861F-0ACCA5A19F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80FC84-BC61-4140-A025-D39A3126B4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A5133-619A-C543-869C-9FD405801DB6}" type="datetimeFigureOut">
              <a:rPr lang="en-US" smtClean="0"/>
              <a:t>11/1/22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8344D-7344-F740-904B-8230622409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55528-E86D-7243-8BA2-2AFF9B852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1038-B631-E945-85C3-145DEEC0FA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14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2DF3D-36F6-2A4D-A3A1-9D55DF9A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Detection Theory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7078502-6DA1-5D72-897C-488E9CF7E6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29" y="2183779"/>
            <a:ext cx="10106141" cy="2490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461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3494C-F953-644D-8B98-4C35CA59A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 Detection Theory (SDT)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9FC4F-2AF0-3E45-B3B8-1E31FAE283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SDT is a method to differentiate between various actions and consequences in decision making processes. </a:t>
            </a:r>
          </a:p>
          <a:p>
            <a:pPr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SDT does this by creating a 2*2 matrix of responses and stimuli. </a:t>
            </a: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stimulus is present and the response is “present” it is a hit.</a:t>
            </a: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stimulus is absent and the response is “absent” it is a correct rejection. </a:t>
            </a: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stimulus is present, but the response is “absent”, this is a miss.</a:t>
            </a:r>
          </a:p>
          <a:p>
            <a:pPr lvl="1" algn="just"/>
            <a:r>
              <a:rPr lang="en-GB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the stimulus is absent but the response is “present”, this is a false alarm.</a:t>
            </a:r>
          </a:p>
          <a:p>
            <a:pPr algn="just"/>
            <a:endParaRPr lang="en-GB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Populate the matrix with multiple measurements for optimal use.</a:t>
            </a:r>
            <a:endParaRPr lang="en-GB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1532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in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Better understanding of decision-making processes and where things go wrong.</a:t>
            </a:r>
          </a:p>
          <a:p>
            <a:endParaRPr lang="en-US" dirty="0"/>
          </a:p>
          <a:p>
            <a:r>
              <a:rPr lang="en-US" dirty="0"/>
              <a:t>SDT can be used to determine training goals for phishing tests.</a:t>
            </a:r>
          </a:p>
          <a:p>
            <a:pPr lvl="1"/>
            <a:r>
              <a:rPr lang="en-US" dirty="0"/>
              <a:t>Do people report genuine emails as phishing emails?</a:t>
            </a:r>
          </a:p>
          <a:p>
            <a:pPr lvl="1"/>
            <a:r>
              <a:rPr lang="en-US" dirty="0"/>
              <a:t>Do people fail to report phishing emails in the first place?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680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9D384-1F53-2E4D-A201-B35F514DA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SDT in cybersecurity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44827-C805-7647-BF6C-5DE4E857A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Canfield et al. (2015) concluded that SDT is a useful framework for phishing behaviour, especially to differentiate between detecting a phishing email and acting accordingly.  </a:t>
            </a:r>
          </a:p>
          <a:p>
            <a:pPr algn="just"/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 et al. (2018) investigated whether SDT could help explain responses to phishing attacks and showed that the equal-variance signal detection theory was useful, and that there was no need for an application of the unequal-variance signal detection theory to explain the findings.</a:t>
            </a:r>
          </a:p>
          <a:p>
            <a:pPr marL="0" indent="0" algn="just">
              <a:buNone/>
            </a:pP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just"/>
            <a:r>
              <a:rPr lang="nl-NL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Unchit</a:t>
            </a:r>
            <a:r>
              <a:rPr lang="nl-NL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al.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(2020) used signal detection theory to assess peoples’ ability to detect phishing emails. They found age played a role in the number of reported hits and misses, but not in the number of correct rejections and false alarms. </a:t>
            </a:r>
          </a:p>
        </p:txBody>
      </p:sp>
    </p:spTree>
    <p:extLst>
      <p:ext uri="{BB962C8B-B14F-4D97-AF65-F5344CB8AC3E}">
        <p14:creationId xmlns:p14="http://schemas.microsoft.com/office/powerpoint/2010/main" val="3100553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5A5B3-1A65-7443-8FFB-D07AB9A71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E5775-1826-2C44-A15E-77E76F87E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Canfield, C.,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Fischhoff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&amp; Davis, A. (2015). Using Signal Detection Theory to Measure Phishing Detection Ability and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Poster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Abstr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SOUPS 2015, 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(3).</a:t>
            </a:r>
          </a:p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Martin, J.,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Dubé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C., &amp;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Coovert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 D. (2018). Signal detection theory (SDT) is effective for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modeling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user </a:t>
            </a:r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behavior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toward phishing and spear-phishing attacks. Human factors, 60(8), 1179-1191.</a:t>
            </a:r>
          </a:p>
          <a:p>
            <a:endParaRPr lang="en-GB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n-GB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Unchit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P., Das, S., Kim, A., &amp; Camp, L. J. (2020, July). Quantifying susceptibility to spear phishing in a high school environment using signal detection theory. In </a:t>
            </a:r>
            <a:r>
              <a:rPr lang="en-GB" sz="24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	Symposium on Human Aspects of Information Security and Assurance</a:t>
            </a:r>
            <a:r>
              <a:rPr lang="en-GB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(pp. 109-120). Springer, Cham.</a:t>
            </a:r>
          </a:p>
        </p:txBody>
      </p:sp>
    </p:spTree>
    <p:extLst>
      <p:ext uri="{BB962C8B-B14F-4D97-AF65-F5344CB8AC3E}">
        <p14:creationId xmlns:p14="http://schemas.microsoft.com/office/powerpoint/2010/main" val="1412620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437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Signal Detection Theory</vt:lpstr>
      <vt:lpstr>Signal Detection Theory (SDT)</vt:lpstr>
      <vt:lpstr>SDT in cybersecurity</vt:lpstr>
      <vt:lpstr>SDT in cybersecurity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Theory of Planned Behaviour (Ajzen, 1991)</dc:title>
  <dc:creator>Microsoft Office User</dc:creator>
  <cp:lastModifiedBy>Tommy van Steen</cp:lastModifiedBy>
  <cp:revision>3</cp:revision>
  <dcterms:created xsi:type="dcterms:W3CDTF">2022-01-18T22:41:24Z</dcterms:created>
  <dcterms:modified xsi:type="dcterms:W3CDTF">2022-11-01T00:29:57Z</dcterms:modified>
</cp:coreProperties>
</file>