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7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1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DF3D-36F6-2A4D-A3A1-9D55DF9A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Detection Theory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7078502-6DA1-5D72-897C-488E9CF7E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29" y="2183779"/>
            <a:ext cx="10106141" cy="249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46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Detection Theory (SDT)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SDT is a method to differentiate between various actions and consequences in decision making processes. </a:t>
            </a: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SDT does this by creating a 2*2 matrix of responses and stimuli. </a:t>
            </a:r>
          </a:p>
          <a:p>
            <a:pPr lvl="1"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stimulus is present and the response is “present” it is a hit.</a:t>
            </a:r>
          </a:p>
          <a:p>
            <a:pPr lvl="1"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stimulus is absent and the response is “absent” it is a correct rejection. </a:t>
            </a:r>
          </a:p>
          <a:p>
            <a:pPr lvl="1"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stimulus is present, but the response is “absent”, this is a miss.</a:t>
            </a:r>
          </a:p>
          <a:p>
            <a:pPr lvl="1"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stimulus is absent but the response is “present”, this is a false alarm.</a:t>
            </a:r>
          </a:p>
          <a:p>
            <a:pPr algn="just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Populate the matrix with multiple measurements for optimal use.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SDT in cybersecurity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Better understanding of decision-making processes and where things go wrong.</a:t>
            </a:r>
          </a:p>
          <a:p>
            <a:endParaRPr lang="en-US" dirty="0"/>
          </a:p>
          <a:p>
            <a:r>
              <a:rPr lang="en-US" dirty="0"/>
              <a:t>SDT can be used to determine training goals for phishing tests.</a:t>
            </a:r>
          </a:p>
          <a:p>
            <a:pPr lvl="1"/>
            <a:r>
              <a:rPr lang="en-US" dirty="0"/>
              <a:t>Do people report genuine emails as phishing emails?</a:t>
            </a:r>
          </a:p>
          <a:p>
            <a:pPr lvl="1"/>
            <a:r>
              <a:rPr lang="en-US" dirty="0"/>
              <a:t>Do people fail to report phishing emails in the first place?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SDT in cybersecurity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Canfield et al. (2015) concluded that SDT is a useful framework for phishing behaviour, especially to differentiate between detecting a phishing email and acting accordingly.  </a:t>
            </a:r>
          </a:p>
          <a:p>
            <a:pPr algn="just"/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Martin et al. (2018) investigated whether SDT could help explain responses to phishing attacks and showed that the equal-variance signal detection theory was useful, and that there was no need for an application of the unequal-variance signal detection theory to explain the findings.</a:t>
            </a:r>
          </a:p>
          <a:p>
            <a:pPr marL="0" indent="0" algn="just"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Unchit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(2020) used signal detection theory to assess peoples’ ability to detect phishing emails. They found age played a role in the number of reported hits and misses, but not in the number of correct rejections and false alarms. </a:t>
            </a:r>
          </a:p>
        </p:txBody>
      </p:sp>
    </p:spTree>
    <p:extLst>
      <p:ext uri="{BB962C8B-B14F-4D97-AF65-F5344CB8AC3E}">
        <p14:creationId xmlns:p14="http://schemas.microsoft.com/office/powerpoint/2010/main" val="310055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A5B3-1A65-7443-8FFB-D07AB9A7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5775-1826-2C44-A15E-77E76F87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Canfield, C.,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Fischhoff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B., &amp; Davis, A. (2015). Using Signal Detection Theory to Measure Phishing Detection Ability and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Poster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SOUPS 2015,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(3).</a:t>
            </a:r>
          </a:p>
          <a:p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Martin, J.,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Dubé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&amp;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Coovert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D. (2018). Signal detection theory (SDT) is effective for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modeling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toward phishing and spear-phishing attacks. Human factors, 60(8), 1179-1191.</a:t>
            </a:r>
          </a:p>
          <a:p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Unchit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P., Das, S., Kim, A., &amp; Camp, L. J. (2020, July). Quantifying susceptibility to spear phishing in a high school environment using signal detection theory. In </a:t>
            </a:r>
            <a:r>
              <a:rPr lang="en-GB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	Symposium on Human Aspects of Information Security and Assurance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(pp. 109-120). Springer, Cham.</a:t>
            </a:r>
          </a:p>
        </p:txBody>
      </p:sp>
    </p:spTree>
    <p:extLst>
      <p:ext uri="{BB962C8B-B14F-4D97-AF65-F5344CB8AC3E}">
        <p14:creationId xmlns:p14="http://schemas.microsoft.com/office/powerpoint/2010/main" val="141262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437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Signal Detection Theory</vt:lpstr>
      <vt:lpstr>Signal Detection Theory (SDT)</vt:lpstr>
      <vt:lpstr>SDT in cybersecurity</vt:lpstr>
      <vt:lpstr>SDT in cybersecurity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3</cp:revision>
  <dcterms:created xsi:type="dcterms:W3CDTF">2022-01-18T22:41:24Z</dcterms:created>
  <dcterms:modified xsi:type="dcterms:W3CDTF">2022-11-01T00:29:57Z</dcterms:modified>
</cp:coreProperties>
</file>