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Operant conditioning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Operant conditioning is a method of learning where behaviours are shaped based on reinforcements and punishments. </a:t>
            </a:r>
          </a:p>
          <a:p>
            <a:pPr algn="just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 reinforcement: someone gains something they would want.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reinforcement: an unwanted stimulus is removed from the situation.</a:t>
            </a:r>
          </a:p>
          <a:p>
            <a:pPr lvl="1"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punishment: receiving active punishment.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punishment: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 away a positive stimulus or privilege.</a:t>
            </a:r>
          </a:p>
          <a:p>
            <a:pPr algn="just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 best when response follows behaviour directly.</a:t>
            </a:r>
          </a:p>
          <a:p>
            <a:pPr algn="just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Helps shaping socially desirable behaviour.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Operant conditioning in cybersecurity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 and Johnston (2019)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argue that using of gains and rewards instead of punishments in motivating employees to act more cybersecure in the day-to-day tasks would be beneficial. </a:t>
            </a:r>
          </a:p>
          <a:p>
            <a:pPr algn="just"/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Yeoh et al. (2021) suggest that employees who are subjected to a phishing awareness campaign could benefit from these campaigns if they incorporate operant conditioning principles. 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Yang, N.V., &amp; Johnston, A.C. (2019). The Application of Operant Conditioning Theory in Employees' IS Security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Behavioral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Management. </a:t>
            </a:r>
            <a:r>
              <a:rPr lang="nl-NL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ICIS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Yeoh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W.,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Huang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H., Lee, W. S., Al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Jafari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Mansson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R. (2022).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Simulated phishing attack and embedded training campaign. Journal of Computer Information Systems, 62(4), 802-821.</a:t>
            </a:r>
          </a:p>
          <a:p>
            <a:pPr algn="just"/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216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Operant conditioning</vt:lpstr>
      <vt:lpstr>Operant conditioning in cybersecurity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3</cp:revision>
  <dcterms:created xsi:type="dcterms:W3CDTF">2022-01-18T22:41:24Z</dcterms:created>
  <dcterms:modified xsi:type="dcterms:W3CDTF">2022-11-01T00:39:26Z</dcterms:modified>
</cp:coreProperties>
</file>