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07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Illusory Truth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People are more likely to believe a message if they have been exposed to it repeatedly.</a:t>
            </a:r>
          </a:p>
          <a:p>
            <a:endParaRPr lang="en-US" dirty="0"/>
          </a:p>
          <a:p>
            <a:r>
              <a:rPr lang="en-US" dirty="0"/>
              <a:t>Compared to statements people saw for the first time, statements that were presented multiple times were more often characterized as true.</a:t>
            </a:r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Illusory Truth Effect and fake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the online spread of disinformation through social media, people can easily be exposed to the same message multiple times, enhancing the illusory truth effect. </a:t>
            </a:r>
          </a:p>
          <a:p>
            <a:r>
              <a:rPr lang="en-US" dirty="0"/>
              <a:t>The increased exposure can come from two sources: echo chambers and filter bubbles. </a:t>
            </a:r>
          </a:p>
          <a:p>
            <a:r>
              <a:rPr lang="en-US" dirty="0"/>
              <a:t>Echo chambers are groups of people with similar views who bounce similar ideas off each other, which are then ‘echoed’ between them. </a:t>
            </a:r>
          </a:p>
          <a:p>
            <a:r>
              <a:rPr lang="en-US" dirty="0"/>
              <a:t>Filter bubbles are created through tech companies’ algorithms that present end-users with information they are likely to be interested in, resulting in seeing similar messages more often. </a:t>
            </a:r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8C232-5824-5BE7-04C0-2C0C2C93F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4AD33-1999-E4DA-1060-C92CE12C8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Hasher, Goldstein, &amp; </a:t>
            </a:r>
            <a:r>
              <a:rPr lang="en-GB" dirty="0" err="1"/>
              <a:t>Toppino</a:t>
            </a:r>
            <a:r>
              <a:rPr lang="en-GB" dirty="0"/>
              <a:t> (1977). Participants were presented with statements and asked whether these were true or false in various rounds over time. Statements that were presented multiple times were rated as more truthful.</a:t>
            </a:r>
          </a:p>
          <a:p>
            <a:endParaRPr lang="en-GB" dirty="0"/>
          </a:p>
          <a:p>
            <a:r>
              <a:rPr lang="en-GB" dirty="0"/>
              <a:t>Pennycook, Cannon, &amp; Rand (2017). Repeated sharing of fake news results in stronger belief in the fake news story, unless the story is highly implausible.</a:t>
            </a:r>
          </a:p>
          <a:p>
            <a:endParaRPr lang="en-GB" dirty="0"/>
          </a:p>
          <a:p>
            <a:r>
              <a:rPr lang="en-GB" dirty="0"/>
              <a:t>Wu (2022). Demonstrates the illusory </a:t>
            </a:r>
            <a:r>
              <a:rPr lang="en-GB" dirty="0" err="1"/>
              <a:t>trith</a:t>
            </a:r>
            <a:r>
              <a:rPr lang="en-GB" dirty="0"/>
              <a:t> effect in social media situations.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72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5A5B3-1A65-7443-8FFB-D07AB9A7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5775-1826-2C44-A15E-77E76F87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Hasher, L., Goldstein, D., &amp;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Toppino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T. (1977). Frequency and the conference of referential validity. 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verbal learning and verbal </a:t>
            </a:r>
            <a:r>
              <a:rPr lang="en-GB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 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(1), 107-112.</a:t>
            </a:r>
          </a:p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Pennycook, G., Cannon, T., &amp; Rand, D. G. (2017). Implausibility and illusory truth: Prior exposure increases perceived accuracy of fake news but has no effect on entirely implausible statements. Unpublished Paper Manuscript, December, 11, 2017.</a:t>
            </a:r>
          </a:p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Wu, Y. (2022). Distinguishing the binary of news–fake and real: The illusory truth effect. 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Applied Journalism &amp; Media Studies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262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351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Illusory Truth Effect</vt:lpstr>
      <vt:lpstr>Illusory Truth Effect and fake news</vt:lpstr>
      <vt:lpstr>Literature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Tommy van Steen</cp:lastModifiedBy>
  <cp:revision>3</cp:revision>
  <dcterms:created xsi:type="dcterms:W3CDTF">2022-01-18T22:41:24Z</dcterms:created>
  <dcterms:modified xsi:type="dcterms:W3CDTF">2022-10-31T20:44:41Z</dcterms:modified>
</cp:coreProperties>
</file>