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2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32A3C-6D77-EE4B-ABE9-01A676ED2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7DFD1-8BEB-7742-99D1-25429E8D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FCD0B-A875-0E42-8219-BE5F42D2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48B90-3072-9E42-9141-252DEFDC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8A45-0392-D94C-A817-E2E71859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B989-F39B-5049-A7D9-25000135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C237F-D1C5-B441-BAE3-3D5DB0C39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5BB94-8558-1947-B397-457DF5D8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231F-DFCD-6442-9245-6A814E6D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57BDC-42B2-354F-BBA4-1FA71421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450873-A4E2-5C4B-B81A-DA6A7561A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F7FB1-6E7C-944D-85C7-3541B3A7C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AE11-5D2D-E942-A961-E34FE3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A68E-6D91-A544-B726-2F686132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B1E50-2871-8945-AB5B-FEA89EBD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9E44-4DD8-3F4D-B434-AA2579EE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4346-A020-134E-8853-CA0C6080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26EF-E852-EA4A-85D0-30E2DDFD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78E9D-6D09-4848-A71A-E96057AE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773B-01ED-184F-872D-617FEE52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9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334E-EE74-2347-9432-533BD0B9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4435-C7D5-CD45-B1D2-7DE32DE6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063B0-75CC-B24F-86F9-4FFF6A9F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3309B-A491-904C-AE65-9F65CA43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308B-0B4C-6048-B264-EAFE6FF2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129AD-C511-B44E-8C0B-D30629BB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3B67-B1B4-E34D-AA91-1FED6C7C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24AB8-2319-D645-BE46-9DD0EE76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252B-AC36-0840-9785-EFB2DC3D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9FB3E-44AD-E14F-8E7F-AAD9F5B1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4C377-C921-334A-BA93-32145E2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A2BA-7629-4F4A-BAAD-1B3D183C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26EB-CFB8-B543-A72E-6B95B07B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C7061-0C2C-6146-9FAA-FA3A626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D84D9-3D13-804E-9E7D-C78C543E2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B1F9A-1E3A-924B-A776-9BABB0B6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107EA-C0C9-4A49-8A21-7975D1A8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3DEB0-6F35-F94A-9165-4A40C2B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2D8E9-217E-1E41-A5B6-9941D112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5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7E14-95B7-A247-AB9D-E81B05DD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1B985-FAD2-A041-98F5-E8C5308E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1DC99-F9CA-5B4C-ACAD-6065B77B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E7E20-2EA5-C049-8689-E3B1092B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9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2FF2C-D61F-0D43-8ACB-C7ED21E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0566B-B813-AF4C-8B15-799C7DB1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E3171-8122-6E41-B44D-EA225DEE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044D-7C9B-E44B-BADE-2211A5EF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1551E-66D5-EA4E-81D5-CC9F944FC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87B29-6A75-684F-AAE0-DA140026B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88757-0593-1549-A421-0CF0BCC3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218FC-D49D-7B4F-B9E8-B4A8FF92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83A31-3DB9-6E48-81D2-3C72710B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3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331A-432B-0346-ADC9-6F82F21F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81D78-AFB7-EC47-937B-675741B40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0CE70-A208-134A-97C9-F6EF3CAC7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11880-DB8E-2442-916B-CD340EF9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290FF-4975-7E49-A8DF-A2D84A8B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82AD3-1AFF-454A-AD4F-1DBDD4CC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828C7-00F0-C349-9F04-407FA1C0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7C1FE-49D8-644B-861F-0ACCA5A19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FC84-BC61-4140-A025-D39A3126B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344D-7344-F740-904B-82306224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528-E86D-7243-8BA2-2AFF9B852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494C-F953-644D-8B98-4C35CA5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attribution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FC4F-2AF0-3E45-B3B8-1E31FAE2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fundamental attribution error suggests that people overestimate the influence of someone’s dispositions and personality in their behaviour, and underestimate the role of the situation that people are in. </a:t>
            </a:r>
          </a:p>
          <a:p>
            <a:pPr algn="just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instance, seeing someone who is grumpy -&gt; grumpy person, rather than short term situational factors.</a:t>
            </a:r>
          </a:p>
        </p:txBody>
      </p:sp>
    </p:spTree>
    <p:extLst>
      <p:ext uri="{BB962C8B-B14F-4D97-AF65-F5344CB8AC3E}">
        <p14:creationId xmlns:p14="http://schemas.microsoft.com/office/powerpoint/2010/main" val="143153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D384-1F53-2E4D-A201-B35F514D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12366" cy="1325563"/>
          </a:xfrm>
        </p:spPr>
        <p:txBody>
          <a:bodyPr/>
          <a:lstStyle/>
          <a:p>
            <a:r>
              <a:rPr lang="en-US" dirty="0"/>
              <a:t>Fundamental attribution error in cybersecurity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4827-C805-7647-BF6C-5DE4E857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Problems with perceived culpability after cyberattacks</a:t>
            </a:r>
          </a:p>
          <a:p>
            <a:endParaRPr lang="en-US" dirty="0"/>
          </a:p>
          <a:p>
            <a:r>
              <a:rPr lang="en-US" dirty="0"/>
              <a:t>“They were successfully attacked? They must not have their cybersecurity in order.”</a:t>
            </a:r>
          </a:p>
          <a:p>
            <a:endParaRPr lang="en-US" dirty="0"/>
          </a:p>
          <a:p>
            <a:r>
              <a:rPr lang="en-US" dirty="0"/>
              <a:t>”He clicked on a phishing link? He must be so careless.”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680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93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Fundamental attribution error</vt:lpstr>
      <vt:lpstr>Fundamental attribution error in cybersecurity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Planned Behaviour (Ajzen, 1991)</dc:title>
  <dc:creator>Microsoft Office User</dc:creator>
  <cp:lastModifiedBy>Tommy van Steen</cp:lastModifiedBy>
  <cp:revision>3</cp:revision>
  <dcterms:created xsi:type="dcterms:W3CDTF">2022-01-18T22:41:24Z</dcterms:created>
  <dcterms:modified xsi:type="dcterms:W3CDTF">2022-11-01T00:33:55Z</dcterms:modified>
</cp:coreProperties>
</file>