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7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attribution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fundamental attribution error suggests that people overestimate the influence of someone’s dispositions and personality in their behaviour, and underestimate the role of the situation that people are in. </a:t>
            </a:r>
          </a:p>
          <a:p>
            <a:pPr algn="just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instance, seeing someone who is grumpy -&gt; grumpy person, rather than short term situational factors.</a:t>
            </a: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12366" cy="1325563"/>
          </a:xfrm>
        </p:spPr>
        <p:txBody>
          <a:bodyPr/>
          <a:lstStyle/>
          <a:p>
            <a:r>
              <a:rPr lang="en-US" dirty="0"/>
              <a:t>Fundamental attribution error in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 with perceived culpability after cyberattacks</a:t>
            </a:r>
          </a:p>
          <a:p>
            <a:endParaRPr lang="en-US" dirty="0"/>
          </a:p>
          <a:p>
            <a:r>
              <a:rPr lang="en-US" dirty="0"/>
              <a:t>“They were successfully attacked? They must not have their cybersecurity in order.”</a:t>
            </a:r>
          </a:p>
          <a:p>
            <a:endParaRPr lang="en-US" dirty="0"/>
          </a:p>
          <a:p>
            <a:r>
              <a:rPr lang="en-US" dirty="0"/>
              <a:t>”He clicked on a phishing link? He must be so careless.”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93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Fundamental attribution error</vt:lpstr>
      <vt:lpstr>Fundamental attribution error in cybersecurity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3</cp:revision>
  <dcterms:created xsi:type="dcterms:W3CDTF">2022-01-18T22:41:24Z</dcterms:created>
  <dcterms:modified xsi:type="dcterms:W3CDTF">2022-11-01T00:33:55Z</dcterms:modified>
</cp:coreProperties>
</file>