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414"/>
    <p:restoredTop sz="94707"/>
  </p:normalViewPr>
  <p:slideViewPr>
    <p:cSldViewPr snapToGrid="0" snapToObjects="1">
      <p:cViewPr varScale="1">
        <p:scale>
          <a:sx n="259" d="100"/>
          <a:sy n="259" d="100"/>
        </p:scale>
        <p:origin x="156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C909C-D0B5-E74B-B037-DEE3BAD6DEFB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126EB4-7AC3-C047-AF2F-F3805CEAE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25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Videos can be clicked and played before the title of the slide and the reference appear on the slide.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6EB4-7AC3-C047-AF2F-F3805CEAE35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5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32A3C-6D77-EE4B-ABE9-01A676ED24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17DFD1-8BEB-7742-99D1-25429E8DA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FCD0B-A875-0E42-8219-BE5F42D2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48B90-3072-9E42-9141-252DEFDCC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938A45-0392-D94C-A817-E2E718591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7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CB989-F39B-5049-A7D9-2500013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C237F-D1C5-B441-BAE3-3D5DB0C39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5BB94-8558-1947-B397-457DF5D8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231F-DFCD-6442-9245-6A814E6D6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57BDC-42B2-354F-BBA4-1FA714212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2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50873-A4E2-5C4B-B81A-DA6A7561A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AF7FB1-6E7C-944D-85C7-3541B3A7C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4AE11-5D2D-E942-A961-E34FE337F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A68E-6D91-A544-B726-2F686132D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B1E50-2871-8945-AB5B-FEA89EBD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96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89E44-4DD8-3F4D-B434-AA2579EE8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D4346-A020-134E-8853-CA0C60803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C26EF-E852-EA4A-85D0-30E2DDFD3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78E9D-6D09-4848-A71A-E96057AE5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C773B-01ED-184F-872D-617FEE522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9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5334E-EE74-2347-9432-533BD0B9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F4435-C7D5-CD45-B1D2-7DE32DE68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A063B0-75CC-B24F-86F9-4FFF6A9F5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3309B-A491-904C-AE65-9F65CA435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E308B-0B4C-6048-B264-EAFE6FF2D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11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129AD-C511-B44E-8C0B-D30629BBB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43B67-B1B4-E34D-AA91-1FED6C7CE8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24AB8-2319-D645-BE46-9DD0EE76C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8F252B-AC36-0840-9785-EFB2DC3D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E9FB3E-44AD-E14F-8E7F-AAD9F5B1E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14C377-C921-334A-BA93-32145E2B8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252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A2BA-7629-4F4A-BAAD-1B3D183CE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626EB-CFB8-B543-A72E-6B95B07B5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C7061-0C2C-6146-9FAA-FA3A62603B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9D84D9-3D13-804E-9E7D-C78C543E22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1B1F9A-1E3A-924B-A776-9BABB0B6D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C107EA-C0C9-4A49-8A21-7975D1A8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D3DEB0-6F35-F94A-9165-4A40C2B15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2D8E9-217E-1E41-A5B6-9941D1120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05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D7E14-95B7-A247-AB9D-E81B05DD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01B985-FAD2-A041-98F5-E8C5308E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91DC99-F9CA-5B4C-ACAD-6065B77B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BE7E20-2EA5-C049-8689-E3B1092B8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94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2FF2C-D61F-0D43-8ACB-C7ED21E2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A0566B-B813-AF4C-8B15-799C7DB1B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E3171-8122-6E41-B44D-EA225DEE6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9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044D-7C9B-E44B-BADE-2211A5EF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1551E-66D5-EA4E-81D5-CC9F944FC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687B29-6A75-684F-AAE0-DA140026B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688757-0593-1549-A421-0CF0BCC3B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218FC-D49D-7B4F-B9E8-B4A8FF921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883A31-3DB9-6E48-81D2-3C72710B7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43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331A-432B-0346-ADC9-6F82F21F5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81D78-AFB7-EC47-937B-675741B402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70CE70-A208-134A-97C9-F6EF3CAC7A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D11880-DB8E-2442-916B-CD340EF99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290FF-4975-7E49-A8DF-A2D84A8B1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82AD3-1AFF-454A-AD4F-1DBDD4CCB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98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4828C7-00F0-C349-9F04-407FA1C0C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7C1FE-49D8-644B-861F-0ACCA5A19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FC84-BC61-4140-A025-D39A3126B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A5133-619A-C543-869C-9FD405801DB6}" type="datetimeFigureOut">
              <a:rPr lang="en-US" smtClean="0"/>
              <a:t>10/31/22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8344D-7344-F740-904B-8230622409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655528-E86D-7243-8BA2-2AFF9B852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61038-B631-E945-85C3-145DEEC0FA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JG698U2Mv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3iPrBrGSJM" TargetMode="External"/><Relationship Id="rId4" Type="http://schemas.openxmlformats.org/officeDocument/2006/relationships/hyperlink" Target="https://www.youtube.com/watch?v=FWSxSQsspiQ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DF3D-36F6-2A4D-A3A1-9D55DF9A2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blindness (Simons &amp; Levin, 1997)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2B70DC5-64E7-1547-BDB9-C283A5246A9D}"/>
              </a:ext>
            </a:extLst>
          </p:cNvPr>
          <p:cNvSpPr txBox="1"/>
          <p:nvPr/>
        </p:nvSpPr>
        <p:spPr>
          <a:xfrm>
            <a:off x="1684023" y="6398492"/>
            <a:ext cx="9173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Simons, D. J., &amp; Levin, D. T. (1997). Change blindness.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 in cognitive sciences, 1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(7), 261-267.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8CE4-5C65-6B4D-9392-076628ED3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G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https://www.youtube.com/watch?v=vJG698U2Mvo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just"/>
            <a:r>
              <a:rPr lang="en-G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https://www.youtube.com/watch?v=FWSxSQsspiQ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pPr algn="just"/>
            <a:r>
              <a:rPr lang="en-GB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https://www.youtube.com/watch?v=v3iPrBrGSJM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461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3494C-F953-644D-8B98-4C35CA59A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blindness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9FC4F-2AF0-3E45-B3B8-1E31FAE28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 blindness occurs when people fail to detect a change in visual stimuli.</a:t>
            </a:r>
          </a:p>
          <a:p>
            <a:endParaRPr lang="en-US" dirty="0"/>
          </a:p>
          <a:p>
            <a:r>
              <a:rPr lang="en-US" dirty="0"/>
              <a:t>The effect does not work for everyone all the time, but often enough to be of importance.</a:t>
            </a:r>
          </a:p>
          <a:p>
            <a:endParaRPr lang="en-US" dirty="0"/>
          </a:p>
          <a:p>
            <a:r>
              <a:rPr lang="en-US" dirty="0"/>
              <a:t>It is considered to be an attention problem with real world consequences.</a:t>
            </a:r>
          </a:p>
          <a:p>
            <a:pPr lvl="1"/>
            <a:r>
              <a:rPr lang="en-US" dirty="0"/>
              <a:t>E.g., in traffic situations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3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D384-1F53-2E4D-A201-B35F514D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4827-C805-7647-BF6C-5DE4E857A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Dasgupta et al. (2017). Dasgupta and colleagues argue that change blindness as a potential threat to successful analysis of streaming data due to the constant stream of information on a computer screen.</a:t>
            </a:r>
          </a:p>
          <a:p>
            <a:endParaRPr lang="en-US" dirty="0"/>
          </a:p>
          <a:p>
            <a:r>
              <a:rPr lang="en-US" dirty="0" err="1"/>
              <a:t>DeValk</a:t>
            </a:r>
            <a:r>
              <a:rPr lang="en-US" dirty="0"/>
              <a:t> &amp; </a:t>
            </a:r>
            <a:r>
              <a:rPr lang="en-US" dirty="0" err="1"/>
              <a:t>Elmqvist</a:t>
            </a:r>
            <a:r>
              <a:rPr lang="en-US" dirty="0"/>
              <a:t> (n.d.) built a tool to observe dynamic network traffic over time, using methods to counter change blindness such as changing transparency of consistent stimuli.</a:t>
            </a:r>
          </a:p>
        </p:txBody>
      </p:sp>
    </p:spTree>
    <p:extLst>
      <p:ext uri="{BB962C8B-B14F-4D97-AF65-F5344CB8AC3E}">
        <p14:creationId xmlns:p14="http://schemas.microsoft.com/office/powerpoint/2010/main" val="180668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5A5B3-1A65-7443-8FFB-D07AB9A7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E5775-1826-2C44-A15E-77E76F87E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Dasgupta, A., Arendt, D. L., Franklin, L. R., Wong, P. C., &amp; Cook, K. A. (2018, February). Human 	factors in streaming data analysis: Challenges and opportunities for information visualization. In 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Computer graphics forum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(Vol. 37, No. 1, pp. 254-272).</a:t>
            </a:r>
          </a:p>
          <a:p>
            <a:pPr algn="just"/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DeValk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K., &amp; </a:t>
            </a:r>
            <a:r>
              <a:rPr lang="en-GB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Elmqvist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N. Riverside: Dynamic Visualization of Network Traffic for Situation Awareness in Computer Security.</a:t>
            </a:r>
          </a:p>
          <a:p>
            <a:pPr algn="just"/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Simons, D. J., &amp; Levin, D. T. (1997). Change blindness. </a:t>
            </a:r>
            <a:r>
              <a:rPr lang="en-GB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Trends in cognitive sciences, 1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(7), 261-267.</a:t>
            </a:r>
          </a:p>
        </p:txBody>
      </p:sp>
    </p:spTree>
    <p:extLst>
      <p:ext uri="{BB962C8B-B14F-4D97-AF65-F5344CB8AC3E}">
        <p14:creationId xmlns:p14="http://schemas.microsoft.com/office/powerpoint/2010/main" val="1412620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341</Words>
  <Application>Microsoft Macintosh PowerPoint</Application>
  <PresentationFormat>Widescreen</PresentationFormat>
  <Paragraphs>24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Change blindness (Simons &amp; Levin, 1997)</vt:lpstr>
      <vt:lpstr>Change blindness</vt:lpstr>
      <vt:lpstr>Some examples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Planned Behaviour (Ajzen, 1991)</dc:title>
  <dc:creator>Microsoft Office User</dc:creator>
  <cp:lastModifiedBy>Tommy van Steen</cp:lastModifiedBy>
  <cp:revision>3</cp:revision>
  <dcterms:created xsi:type="dcterms:W3CDTF">2022-01-18T22:41:24Z</dcterms:created>
  <dcterms:modified xsi:type="dcterms:W3CDTF">2022-10-31T22:45:06Z</dcterms:modified>
</cp:coreProperties>
</file>