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14"/>
    <p:restoredTop sz="94707"/>
  </p:normalViewPr>
  <p:slideViewPr>
    <p:cSldViewPr snapToGrid="0" snapToObjects="1">
      <p:cViewPr varScale="1">
        <p:scale>
          <a:sx n="259" d="100"/>
          <a:sy n="259" d="100"/>
        </p:scale>
        <p:origin x="1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C909C-D0B5-E74B-B037-DEE3BAD6DEFB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26EB4-7AC3-C047-AF2F-F3805CEAE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2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Videos can be clicked and played before the title of the slide and the reference appear on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26EB4-7AC3-C047-AF2F-F3805CEAE35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5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JG698U2Mv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v3iPrBrGSJM" TargetMode="External"/><Relationship Id="rId4" Type="http://schemas.openxmlformats.org/officeDocument/2006/relationships/hyperlink" Target="https://www.youtube.com/watch?v=FWSxSQsspi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DF3D-36F6-2A4D-A3A1-9D55DF9A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blindness (Simons &amp; Levin, 1997)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B70DC5-64E7-1547-BDB9-C283A5246A9D}"/>
              </a:ext>
            </a:extLst>
          </p:cNvPr>
          <p:cNvSpPr txBox="1"/>
          <p:nvPr/>
        </p:nvSpPr>
        <p:spPr>
          <a:xfrm>
            <a:off x="1684023" y="6398492"/>
            <a:ext cx="917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Simons, D. J., &amp; Levin, D. T. (1997). Change blindness.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 in cognitive sciences, 1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(7), 261-267.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8CE4-5C65-6B4D-9392-076628ED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https://www.youtube.com/watch?v=vJG698U2Mvo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just"/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https://www.youtube.com/watch?v=FWSxSQsspiQ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just"/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https://www.youtube.com/watch?v=v3iPrBrGSJM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blindness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blindness occurs when people fail to detect a change in visual stimuli.</a:t>
            </a:r>
          </a:p>
          <a:p>
            <a:endParaRPr lang="en-US" dirty="0"/>
          </a:p>
          <a:p>
            <a:r>
              <a:rPr lang="en-US" dirty="0"/>
              <a:t>The effect does not work for everyone all the time, but often enough to be of importance.</a:t>
            </a:r>
          </a:p>
          <a:p>
            <a:endParaRPr lang="en-US" dirty="0"/>
          </a:p>
          <a:p>
            <a:r>
              <a:rPr lang="en-US" dirty="0"/>
              <a:t>It is considered to be an attention problem with real world consequences.</a:t>
            </a:r>
          </a:p>
          <a:p>
            <a:pPr lvl="1"/>
            <a:r>
              <a:rPr lang="en-US" dirty="0"/>
              <a:t>E.g., in traffic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Dasgupta et al. (2017). Dasgupta and colleagues argue that change blindness as a potential threat to successful analysis of streaming data due to the constant stream of information on a computer screen.</a:t>
            </a:r>
          </a:p>
          <a:p>
            <a:endParaRPr lang="en-US" dirty="0"/>
          </a:p>
          <a:p>
            <a:r>
              <a:rPr lang="en-US" dirty="0" err="1"/>
              <a:t>DeValk</a:t>
            </a:r>
            <a:r>
              <a:rPr lang="en-US" dirty="0"/>
              <a:t> &amp; </a:t>
            </a:r>
            <a:r>
              <a:rPr lang="en-US" dirty="0" err="1"/>
              <a:t>Elmqvist</a:t>
            </a:r>
            <a:r>
              <a:rPr lang="en-US" dirty="0"/>
              <a:t> (n.d.) built a tool to observe dynamic network traffic over time, using methods to counter change blindness such as changing transparency of consistent stimuli.</a:t>
            </a:r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Dasgupta, A., Arendt, D. L., Franklin, L. R., Wong, P. C., &amp; Cook, K. A. (2018, February). Human 	factors in streaming data analysis: Challenges and opportunities for information visualization. In 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graphics forum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(Vol. 37, No. 1, pp. 254-272).</a:t>
            </a:r>
          </a:p>
          <a:p>
            <a:pPr algn="just"/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DeValk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&amp; </a:t>
            </a:r>
            <a:r>
              <a:rPr lang="en-GB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Elmqvist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Riverside: Dynamic Visualization of Network Traffic for Situation Awareness in Computer Security.</a:t>
            </a: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Simons, D. J., &amp; Levin, D. T. (1997). Change blindness. </a:t>
            </a: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 in cognitive sciences, 1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(7), 261-267.</a:t>
            </a: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341</Words>
  <Application>Microsoft Macintosh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Change blindness (Simons &amp; Levin, 1997)</vt:lpstr>
      <vt:lpstr>Change blindness</vt:lpstr>
      <vt:lpstr>Some examples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2022-10-31T22:45:06Z</dcterms:modified>
</cp:coreProperties>
</file>