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59" r:id="rId3"/>
    <p:sldId id="261" r:id="rId4"/>
    <p:sldId id="262" r:id="rId5"/>
    <p:sldId id="263" r:id="rId6"/>
    <p:sldId id="257"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276"/>
    <p:restoredTop sz="94694"/>
  </p:normalViewPr>
  <p:slideViewPr>
    <p:cSldViewPr snapToGrid="0" snapToObjects="1">
      <p:cViewPr varScale="1">
        <p:scale>
          <a:sx n="121" d="100"/>
          <a:sy n="121" d="100"/>
        </p:scale>
        <p:origin x="120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32A3C-6D77-EE4B-ABE9-01A676ED244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0117DFD1-8BEB-7742-99D1-25429E8DA4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1DDFCD0B-A875-0E42-8219-BE5F42D2F0C9}"/>
              </a:ext>
            </a:extLst>
          </p:cNvPr>
          <p:cNvSpPr>
            <a:spLocks noGrp="1"/>
          </p:cNvSpPr>
          <p:nvPr>
            <p:ph type="dt" sz="half" idx="10"/>
          </p:nvPr>
        </p:nvSpPr>
        <p:spPr/>
        <p:txBody>
          <a:bodyPr/>
          <a:lstStyle/>
          <a:p>
            <a:fld id="{B93A5133-619A-C543-869C-9FD405801DB6}" type="datetimeFigureOut">
              <a:rPr lang="en-US" smtClean="0"/>
              <a:t>6/22/22</a:t>
            </a:fld>
            <a:endParaRPr lang="en-US"/>
          </a:p>
        </p:txBody>
      </p:sp>
      <p:sp>
        <p:nvSpPr>
          <p:cNvPr id="5" name="Footer Placeholder 4">
            <a:extLst>
              <a:ext uri="{FF2B5EF4-FFF2-40B4-BE49-F238E27FC236}">
                <a16:creationId xmlns:a16="http://schemas.microsoft.com/office/drawing/2014/main" id="{28C48B90-3072-9E42-9141-252DEFDCC0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938A45-0392-D94C-A817-E2E718591835}"/>
              </a:ext>
            </a:extLst>
          </p:cNvPr>
          <p:cNvSpPr>
            <a:spLocks noGrp="1"/>
          </p:cNvSpPr>
          <p:nvPr>
            <p:ph type="sldNum" sz="quarter" idx="12"/>
          </p:nvPr>
        </p:nvSpPr>
        <p:spPr/>
        <p:txBody>
          <a:bodyPr/>
          <a:lstStyle/>
          <a:p>
            <a:fld id="{7CA61038-B631-E945-85C3-145DEEC0FA0B}" type="slidenum">
              <a:rPr lang="en-US" smtClean="0"/>
              <a:t>‹#›</a:t>
            </a:fld>
            <a:endParaRPr lang="en-US"/>
          </a:p>
        </p:txBody>
      </p:sp>
    </p:spTree>
    <p:extLst>
      <p:ext uri="{BB962C8B-B14F-4D97-AF65-F5344CB8AC3E}">
        <p14:creationId xmlns:p14="http://schemas.microsoft.com/office/powerpoint/2010/main" val="4269473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CB989-F39B-5049-A7D9-250001352013}"/>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3CC237F-D1C5-B441-BAE3-3D5DB0C3906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B15BB94-8558-1947-B397-457DF5D80009}"/>
              </a:ext>
            </a:extLst>
          </p:cNvPr>
          <p:cNvSpPr>
            <a:spLocks noGrp="1"/>
          </p:cNvSpPr>
          <p:nvPr>
            <p:ph type="dt" sz="half" idx="10"/>
          </p:nvPr>
        </p:nvSpPr>
        <p:spPr/>
        <p:txBody>
          <a:bodyPr/>
          <a:lstStyle/>
          <a:p>
            <a:fld id="{B93A5133-619A-C543-869C-9FD405801DB6}" type="datetimeFigureOut">
              <a:rPr lang="en-US" smtClean="0"/>
              <a:t>6/22/22</a:t>
            </a:fld>
            <a:endParaRPr lang="en-US"/>
          </a:p>
        </p:txBody>
      </p:sp>
      <p:sp>
        <p:nvSpPr>
          <p:cNvPr id="5" name="Footer Placeholder 4">
            <a:extLst>
              <a:ext uri="{FF2B5EF4-FFF2-40B4-BE49-F238E27FC236}">
                <a16:creationId xmlns:a16="http://schemas.microsoft.com/office/drawing/2014/main" id="{1D3A231F-DFCD-6442-9245-6A814E6D64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357BDC-42B2-354F-BBA4-1FA71421239A}"/>
              </a:ext>
            </a:extLst>
          </p:cNvPr>
          <p:cNvSpPr>
            <a:spLocks noGrp="1"/>
          </p:cNvSpPr>
          <p:nvPr>
            <p:ph type="sldNum" sz="quarter" idx="12"/>
          </p:nvPr>
        </p:nvSpPr>
        <p:spPr/>
        <p:txBody>
          <a:bodyPr/>
          <a:lstStyle/>
          <a:p>
            <a:fld id="{7CA61038-B631-E945-85C3-145DEEC0FA0B}" type="slidenum">
              <a:rPr lang="en-US" smtClean="0"/>
              <a:t>‹#›</a:t>
            </a:fld>
            <a:endParaRPr lang="en-US"/>
          </a:p>
        </p:txBody>
      </p:sp>
    </p:spTree>
    <p:extLst>
      <p:ext uri="{BB962C8B-B14F-4D97-AF65-F5344CB8AC3E}">
        <p14:creationId xmlns:p14="http://schemas.microsoft.com/office/powerpoint/2010/main" val="529527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D450873-A4E2-5C4B-B81A-DA6A7561AE8E}"/>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45AF7FB1-6E7C-944D-85C7-3541B3A7C5D7}"/>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E84AE11-5D2D-E942-A961-E34FE337FD53}"/>
              </a:ext>
            </a:extLst>
          </p:cNvPr>
          <p:cNvSpPr>
            <a:spLocks noGrp="1"/>
          </p:cNvSpPr>
          <p:nvPr>
            <p:ph type="dt" sz="half" idx="10"/>
          </p:nvPr>
        </p:nvSpPr>
        <p:spPr/>
        <p:txBody>
          <a:bodyPr/>
          <a:lstStyle/>
          <a:p>
            <a:fld id="{B93A5133-619A-C543-869C-9FD405801DB6}" type="datetimeFigureOut">
              <a:rPr lang="en-US" smtClean="0"/>
              <a:t>6/22/22</a:t>
            </a:fld>
            <a:endParaRPr lang="en-US"/>
          </a:p>
        </p:txBody>
      </p:sp>
      <p:sp>
        <p:nvSpPr>
          <p:cNvPr id="5" name="Footer Placeholder 4">
            <a:extLst>
              <a:ext uri="{FF2B5EF4-FFF2-40B4-BE49-F238E27FC236}">
                <a16:creationId xmlns:a16="http://schemas.microsoft.com/office/drawing/2014/main" id="{D4A8A68E-6D91-A544-B726-2F686132DB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5B1E50-2871-8945-AB5B-FEA89EBDA1C7}"/>
              </a:ext>
            </a:extLst>
          </p:cNvPr>
          <p:cNvSpPr>
            <a:spLocks noGrp="1"/>
          </p:cNvSpPr>
          <p:nvPr>
            <p:ph type="sldNum" sz="quarter" idx="12"/>
          </p:nvPr>
        </p:nvSpPr>
        <p:spPr/>
        <p:txBody>
          <a:bodyPr/>
          <a:lstStyle/>
          <a:p>
            <a:fld id="{7CA61038-B631-E945-85C3-145DEEC0FA0B}" type="slidenum">
              <a:rPr lang="en-US" smtClean="0"/>
              <a:t>‹#›</a:t>
            </a:fld>
            <a:endParaRPr lang="en-US"/>
          </a:p>
        </p:txBody>
      </p:sp>
    </p:spTree>
    <p:extLst>
      <p:ext uri="{BB962C8B-B14F-4D97-AF65-F5344CB8AC3E}">
        <p14:creationId xmlns:p14="http://schemas.microsoft.com/office/powerpoint/2010/main" val="3067969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89E44-4DD8-3F4D-B434-AA2579EE847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0BD4346-A020-134E-8853-CA0C608031F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FCC26EF-E852-EA4A-85D0-30E2DDFD38AA}"/>
              </a:ext>
            </a:extLst>
          </p:cNvPr>
          <p:cNvSpPr>
            <a:spLocks noGrp="1"/>
          </p:cNvSpPr>
          <p:nvPr>
            <p:ph type="dt" sz="half" idx="10"/>
          </p:nvPr>
        </p:nvSpPr>
        <p:spPr/>
        <p:txBody>
          <a:bodyPr/>
          <a:lstStyle/>
          <a:p>
            <a:fld id="{B93A5133-619A-C543-869C-9FD405801DB6}" type="datetimeFigureOut">
              <a:rPr lang="en-US" smtClean="0"/>
              <a:t>6/22/22</a:t>
            </a:fld>
            <a:endParaRPr lang="en-US"/>
          </a:p>
        </p:txBody>
      </p:sp>
      <p:sp>
        <p:nvSpPr>
          <p:cNvPr id="5" name="Footer Placeholder 4">
            <a:extLst>
              <a:ext uri="{FF2B5EF4-FFF2-40B4-BE49-F238E27FC236}">
                <a16:creationId xmlns:a16="http://schemas.microsoft.com/office/drawing/2014/main" id="{19778E9D-6D09-4848-A71A-E96057AE55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2C773B-01ED-184F-872D-617FEE52288E}"/>
              </a:ext>
            </a:extLst>
          </p:cNvPr>
          <p:cNvSpPr>
            <a:spLocks noGrp="1"/>
          </p:cNvSpPr>
          <p:nvPr>
            <p:ph type="sldNum" sz="quarter" idx="12"/>
          </p:nvPr>
        </p:nvSpPr>
        <p:spPr/>
        <p:txBody>
          <a:bodyPr/>
          <a:lstStyle/>
          <a:p>
            <a:fld id="{7CA61038-B631-E945-85C3-145DEEC0FA0B}" type="slidenum">
              <a:rPr lang="en-US" smtClean="0"/>
              <a:t>‹#›</a:t>
            </a:fld>
            <a:endParaRPr lang="en-US"/>
          </a:p>
        </p:txBody>
      </p:sp>
    </p:spTree>
    <p:extLst>
      <p:ext uri="{BB962C8B-B14F-4D97-AF65-F5344CB8AC3E}">
        <p14:creationId xmlns:p14="http://schemas.microsoft.com/office/powerpoint/2010/main" val="1263396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5334E-EE74-2347-9432-533BD0B9B26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227F4435-C7D5-CD45-B1D2-7DE32DE680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9A063B0-75CC-B24F-86F9-4FFF6A9F51DA}"/>
              </a:ext>
            </a:extLst>
          </p:cNvPr>
          <p:cNvSpPr>
            <a:spLocks noGrp="1"/>
          </p:cNvSpPr>
          <p:nvPr>
            <p:ph type="dt" sz="half" idx="10"/>
          </p:nvPr>
        </p:nvSpPr>
        <p:spPr/>
        <p:txBody>
          <a:bodyPr/>
          <a:lstStyle/>
          <a:p>
            <a:fld id="{B93A5133-619A-C543-869C-9FD405801DB6}" type="datetimeFigureOut">
              <a:rPr lang="en-US" smtClean="0"/>
              <a:t>6/22/22</a:t>
            </a:fld>
            <a:endParaRPr lang="en-US"/>
          </a:p>
        </p:txBody>
      </p:sp>
      <p:sp>
        <p:nvSpPr>
          <p:cNvPr id="5" name="Footer Placeholder 4">
            <a:extLst>
              <a:ext uri="{FF2B5EF4-FFF2-40B4-BE49-F238E27FC236}">
                <a16:creationId xmlns:a16="http://schemas.microsoft.com/office/drawing/2014/main" id="{59E3309B-A491-904C-AE65-9F65CA4359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1E308B-0B4C-6048-B264-EAFE6FF2D5EB}"/>
              </a:ext>
            </a:extLst>
          </p:cNvPr>
          <p:cNvSpPr>
            <a:spLocks noGrp="1"/>
          </p:cNvSpPr>
          <p:nvPr>
            <p:ph type="sldNum" sz="quarter" idx="12"/>
          </p:nvPr>
        </p:nvSpPr>
        <p:spPr/>
        <p:txBody>
          <a:bodyPr/>
          <a:lstStyle/>
          <a:p>
            <a:fld id="{7CA61038-B631-E945-85C3-145DEEC0FA0B}" type="slidenum">
              <a:rPr lang="en-US" smtClean="0"/>
              <a:t>‹#›</a:t>
            </a:fld>
            <a:endParaRPr lang="en-US"/>
          </a:p>
        </p:txBody>
      </p:sp>
    </p:spTree>
    <p:extLst>
      <p:ext uri="{BB962C8B-B14F-4D97-AF65-F5344CB8AC3E}">
        <p14:creationId xmlns:p14="http://schemas.microsoft.com/office/powerpoint/2010/main" val="3029711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129AD-C511-B44E-8C0B-D30629BBB3A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9543B67-B1B4-E34D-AA91-1FED6C7CE869}"/>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45B24AB8-2319-D645-BE46-9DD0EE76C4B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598F252B-AC36-0840-9785-EFB2DC3D7E25}"/>
              </a:ext>
            </a:extLst>
          </p:cNvPr>
          <p:cNvSpPr>
            <a:spLocks noGrp="1"/>
          </p:cNvSpPr>
          <p:nvPr>
            <p:ph type="dt" sz="half" idx="10"/>
          </p:nvPr>
        </p:nvSpPr>
        <p:spPr/>
        <p:txBody>
          <a:bodyPr/>
          <a:lstStyle/>
          <a:p>
            <a:fld id="{B93A5133-619A-C543-869C-9FD405801DB6}" type="datetimeFigureOut">
              <a:rPr lang="en-US" smtClean="0"/>
              <a:t>6/22/22</a:t>
            </a:fld>
            <a:endParaRPr lang="en-US"/>
          </a:p>
        </p:txBody>
      </p:sp>
      <p:sp>
        <p:nvSpPr>
          <p:cNvPr id="6" name="Footer Placeholder 5">
            <a:extLst>
              <a:ext uri="{FF2B5EF4-FFF2-40B4-BE49-F238E27FC236}">
                <a16:creationId xmlns:a16="http://schemas.microsoft.com/office/drawing/2014/main" id="{97E9FB3E-44AD-E14F-8E7F-AAD9F5B1E3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14C377-C921-334A-BA93-32145E2B8D6D}"/>
              </a:ext>
            </a:extLst>
          </p:cNvPr>
          <p:cNvSpPr>
            <a:spLocks noGrp="1"/>
          </p:cNvSpPr>
          <p:nvPr>
            <p:ph type="sldNum" sz="quarter" idx="12"/>
          </p:nvPr>
        </p:nvSpPr>
        <p:spPr/>
        <p:txBody>
          <a:bodyPr/>
          <a:lstStyle/>
          <a:p>
            <a:fld id="{7CA61038-B631-E945-85C3-145DEEC0FA0B}" type="slidenum">
              <a:rPr lang="en-US" smtClean="0"/>
              <a:t>‹#›</a:t>
            </a:fld>
            <a:endParaRPr lang="en-US"/>
          </a:p>
        </p:txBody>
      </p:sp>
    </p:spTree>
    <p:extLst>
      <p:ext uri="{BB962C8B-B14F-4D97-AF65-F5344CB8AC3E}">
        <p14:creationId xmlns:p14="http://schemas.microsoft.com/office/powerpoint/2010/main" val="717252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7A2BA-7629-4F4A-BAAD-1B3D183CEDD7}"/>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AFB626EB-CFB8-B543-A72E-6B95B07B5C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EEC7061-0C2C-6146-9FAA-FA3A62603BB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0B9D84D9-3D13-804E-9E7D-C78C543E22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C81B1F9A-1E3A-924B-A776-9BABB0B6D3AB}"/>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1AC107EA-C0C9-4A49-8A21-7975D1A8DBBF}"/>
              </a:ext>
            </a:extLst>
          </p:cNvPr>
          <p:cNvSpPr>
            <a:spLocks noGrp="1"/>
          </p:cNvSpPr>
          <p:nvPr>
            <p:ph type="dt" sz="half" idx="10"/>
          </p:nvPr>
        </p:nvSpPr>
        <p:spPr/>
        <p:txBody>
          <a:bodyPr/>
          <a:lstStyle/>
          <a:p>
            <a:fld id="{B93A5133-619A-C543-869C-9FD405801DB6}" type="datetimeFigureOut">
              <a:rPr lang="en-US" smtClean="0"/>
              <a:t>6/22/22</a:t>
            </a:fld>
            <a:endParaRPr lang="en-US"/>
          </a:p>
        </p:txBody>
      </p:sp>
      <p:sp>
        <p:nvSpPr>
          <p:cNvPr id="8" name="Footer Placeholder 7">
            <a:extLst>
              <a:ext uri="{FF2B5EF4-FFF2-40B4-BE49-F238E27FC236}">
                <a16:creationId xmlns:a16="http://schemas.microsoft.com/office/drawing/2014/main" id="{BFD3DEB0-6F35-F94A-9165-4A40C2B156B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392D8E9-217E-1E41-A5B6-9941D11206E1}"/>
              </a:ext>
            </a:extLst>
          </p:cNvPr>
          <p:cNvSpPr>
            <a:spLocks noGrp="1"/>
          </p:cNvSpPr>
          <p:nvPr>
            <p:ph type="sldNum" sz="quarter" idx="12"/>
          </p:nvPr>
        </p:nvSpPr>
        <p:spPr/>
        <p:txBody>
          <a:bodyPr/>
          <a:lstStyle/>
          <a:p>
            <a:fld id="{7CA61038-B631-E945-85C3-145DEEC0FA0B}" type="slidenum">
              <a:rPr lang="en-US" smtClean="0"/>
              <a:t>‹#›</a:t>
            </a:fld>
            <a:endParaRPr lang="en-US"/>
          </a:p>
        </p:txBody>
      </p:sp>
    </p:spTree>
    <p:extLst>
      <p:ext uri="{BB962C8B-B14F-4D97-AF65-F5344CB8AC3E}">
        <p14:creationId xmlns:p14="http://schemas.microsoft.com/office/powerpoint/2010/main" val="3925055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D7E14-95B7-A247-AB9D-E81B05DDDC12}"/>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8301B985-FAD2-A041-98F5-E8C5308E1423}"/>
              </a:ext>
            </a:extLst>
          </p:cNvPr>
          <p:cNvSpPr>
            <a:spLocks noGrp="1"/>
          </p:cNvSpPr>
          <p:nvPr>
            <p:ph type="dt" sz="half" idx="10"/>
          </p:nvPr>
        </p:nvSpPr>
        <p:spPr/>
        <p:txBody>
          <a:bodyPr/>
          <a:lstStyle/>
          <a:p>
            <a:fld id="{B93A5133-619A-C543-869C-9FD405801DB6}" type="datetimeFigureOut">
              <a:rPr lang="en-US" smtClean="0"/>
              <a:t>6/22/22</a:t>
            </a:fld>
            <a:endParaRPr lang="en-US"/>
          </a:p>
        </p:txBody>
      </p:sp>
      <p:sp>
        <p:nvSpPr>
          <p:cNvPr id="4" name="Footer Placeholder 3">
            <a:extLst>
              <a:ext uri="{FF2B5EF4-FFF2-40B4-BE49-F238E27FC236}">
                <a16:creationId xmlns:a16="http://schemas.microsoft.com/office/drawing/2014/main" id="{5291DC99-F9CA-5B4C-ACAD-6065B77BCA0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1BE7E20-2EA5-C049-8689-E3B1092B8C73}"/>
              </a:ext>
            </a:extLst>
          </p:cNvPr>
          <p:cNvSpPr>
            <a:spLocks noGrp="1"/>
          </p:cNvSpPr>
          <p:nvPr>
            <p:ph type="sldNum" sz="quarter" idx="12"/>
          </p:nvPr>
        </p:nvSpPr>
        <p:spPr/>
        <p:txBody>
          <a:bodyPr/>
          <a:lstStyle/>
          <a:p>
            <a:fld id="{7CA61038-B631-E945-85C3-145DEEC0FA0B}" type="slidenum">
              <a:rPr lang="en-US" smtClean="0"/>
              <a:t>‹#›</a:t>
            </a:fld>
            <a:endParaRPr lang="en-US"/>
          </a:p>
        </p:txBody>
      </p:sp>
    </p:spTree>
    <p:extLst>
      <p:ext uri="{BB962C8B-B14F-4D97-AF65-F5344CB8AC3E}">
        <p14:creationId xmlns:p14="http://schemas.microsoft.com/office/powerpoint/2010/main" val="1769094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42FF2C-D61F-0D43-8ACB-C7ED21E2A879}"/>
              </a:ext>
            </a:extLst>
          </p:cNvPr>
          <p:cNvSpPr>
            <a:spLocks noGrp="1"/>
          </p:cNvSpPr>
          <p:nvPr>
            <p:ph type="dt" sz="half" idx="10"/>
          </p:nvPr>
        </p:nvSpPr>
        <p:spPr/>
        <p:txBody>
          <a:bodyPr/>
          <a:lstStyle/>
          <a:p>
            <a:fld id="{B93A5133-619A-C543-869C-9FD405801DB6}" type="datetimeFigureOut">
              <a:rPr lang="en-US" smtClean="0"/>
              <a:t>6/22/22</a:t>
            </a:fld>
            <a:endParaRPr lang="en-US"/>
          </a:p>
        </p:txBody>
      </p:sp>
      <p:sp>
        <p:nvSpPr>
          <p:cNvPr id="3" name="Footer Placeholder 2">
            <a:extLst>
              <a:ext uri="{FF2B5EF4-FFF2-40B4-BE49-F238E27FC236}">
                <a16:creationId xmlns:a16="http://schemas.microsoft.com/office/drawing/2014/main" id="{ACA0566B-B813-AF4C-8B15-799C7DB1B0A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5BE3171-8122-6E41-B44D-EA225DEE6DD9}"/>
              </a:ext>
            </a:extLst>
          </p:cNvPr>
          <p:cNvSpPr>
            <a:spLocks noGrp="1"/>
          </p:cNvSpPr>
          <p:nvPr>
            <p:ph type="sldNum" sz="quarter" idx="12"/>
          </p:nvPr>
        </p:nvSpPr>
        <p:spPr/>
        <p:txBody>
          <a:bodyPr/>
          <a:lstStyle/>
          <a:p>
            <a:fld id="{7CA61038-B631-E945-85C3-145DEEC0FA0B}" type="slidenum">
              <a:rPr lang="en-US" smtClean="0"/>
              <a:t>‹#›</a:t>
            </a:fld>
            <a:endParaRPr lang="en-US"/>
          </a:p>
        </p:txBody>
      </p:sp>
    </p:spTree>
    <p:extLst>
      <p:ext uri="{BB962C8B-B14F-4D97-AF65-F5344CB8AC3E}">
        <p14:creationId xmlns:p14="http://schemas.microsoft.com/office/powerpoint/2010/main" val="3091189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6044D-7C9B-E44B-BADE-2211A5EFE47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3581551E-66D5-EA4E-81D5-CC9F944FCC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63687B29-6A75-684F-AAE0-DA140026B8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1688757-0593-1549-A421-0CF0BCC3BF2D}"/>
              </a:ext>
            </a:extLst>
          </p:cNvPr>
          <p:cNvSpPr>
            <a:spLocks noGrp="1"/>
          </p:cNvSpPr>
          <p:nvPr>
            <p:ph type="dt" sz="half" idx="10"/>
          </p:nvPr>
        </p:nvSpPr>
        <p:spPr/>
        <p:txBody>
          <a:bodyPr/>
          <a:lstStyle/>
          <a:p>
            <a:fld id="{B93A5133-619A-C543-869C-9FD405801DB6}" type="datetimeFigureOut">
              <a:rPr lang="en-US" smtClean="0"/>
              <a:t>6/22/22</a:t>
            </a:fld>
            <a:endParaRPr lang="en-US"/>
          </a:p>
        </p:txBody>
      </p:sp>
      <p:sp>
        <p:nvSpPr>
          <p:cNvPr id="6" name="Footer Placeholder 5">
            <a:extLst>
              <a:ext uri="{FF2B5EF4-FFF2-40B4-BE49-F238E27FC236}">
                <a16:creationId xmlns:a16="http://schemas.microsoft.com/office/drawing/2014/main" id="{CE8218FC-D49D-7B4F-B9E8-B4A8FF9214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883A31-3DB9-6E48-81D2-3C72710B7502}"/>
              </a:ext>
            </a:extLst>
          </p:cNvPr>
          <p:cNvSpPr>
            <a:spLocks noGrp="1"/>
          </p:cNvSpPr>
          <p:nvPr>
            <p:ph type="sldNum" sz="quarter" idx="12"/>
          </p:nvPr>
        </p:nvSpPr>
        <p:spPr/>
        <p:txBody>
          <a:bodyPr/>
          <a:lstStyle/>
          <a:p>
            <a:fld id="{7CA61038-B631-E945-85C3-145DEEC0FA0B}" type="slidenum">
              <a:rPr lang="en-US" smtClean="0"/>
              <a:t>‹#›</a:t>
            </a:fld>
            <a:endParaRPr lang="en-US"/>
          </a:p>
        </p:txBody>
      </p:sp>
    </p:spTree>
    <p:extLst>
      <p:ext uri="{BB962C8B-B14F-4D97-AF65-F5344CB8AC3E}">
        <p14:creationId xmlns:p14="http://schemas.microsoft.com/office/powerpoint/2010/main" val="712439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0331A-432B-0346-ADC9-6F82F21F529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70981D78-AFB7-EC47-937B-675741B402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E70CE70-A208-134A-97C9-F6EF3CAC7A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8D11880-DB8E-2442-916B-CD340EF9999F}"/>
              </a:ext>
            </a:extLst>
          </p:cNvPr>
          <p:cNvSpPr>
            <a:spLocks noGrp="1"/>
          </p:cNvSpPr>
          <p:nvPr>
            <p:ph type="dt" sz="half" idx="10"/>
          </p:nvPr>
        </p:nvSpPr>
        <p:spPr/>
        <p:txBody>
          <a:bodyPr/>
          <a:lstStyle/>
          <a:p>
            <a:fld id="{B93A5133-619A-C543-869C-9FD405801DB6}" type="datetimeFigureOut">
              <a:rPr lang="en-US" smtClean="0"/>
              <a:t>6/22/22</a:t>
            </a:fld>
            <a:endParaRPr lang="en-US"/>
          </a:p>
        </p:txBody>
      </p:sp>
      <p:sp>
        <p:nvSpPr>
          <p:cNvPr id="6" name="Footer Placeholder 5">
            <a:extLst>
              <a:ext uri="{FF2B5EF4-FFF2-40B4-BE49-F238E27FC236}">
                <a16:creationId xmlns:a16="http://schemas.microsoft.com/office/drawing/2014/main" id="{03D290FF-4975-7E49-A8DF-A2D84A8B1B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982AD3-1AFF-454A-AD4F-1DBDD4CCB4D8}"/>
              </a:ext>
            </a:extLst>
          </p:cNvPr>
          <p:cNvSpPr>
            <a:spLocks noGrp="1"/>
          </p:cNvSpPr>
          <p:nvPr>
            <p:ph type="sldNum" sz="quarter" idx="12"/>
          </p:nvPr>
        </p:nvSpPr>
        <p:spPr/>
        <p:txBody>
          <a:bodyPr/>
          <a:lstStyle/>
          <a:p>
            <a:fld id="{7CA61038-B631-E945-85C3-145DEEC0FA0B}" type="slidenum">
              <a:rPr lang="en-US" smtClean="0"/>
              <a:t>‹#›</a:t>
            </a:fld>
            <a:endParaRPr lang="en-US"/>
          </a:p>
        </p:txBody>
      </p:sp>
    </p:spTree>
    <p:extLst>
      <p:ext uri="{BB962C8B-B14F-4D97-AF65-F5344CB8AC3E}">
        <p14:creationId xmlns:p14="http://schemas.microsoft.com/office/powerpoint/2010/main" val="2407984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4828C7-00F0-C349-9F04-407FA1C0C9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E37C1FE-49D8-644B-861F-0ACCA5A19F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180FC84-BC61-4140-A025-D39A3126B4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3A5133-619A-C543-869C-9FD405801DB6}" type="datetimeFigureOut">
              <a:rPr lang="en-US" smtClean="0"/>
              <a:t>6/22/22</a:t>
            </a:fld>
            <a:endParaRPr lang="en-US"/>
          </a:p>
        </p:txBody>
      </p:sp>
      <p:sp>
        <p:nvSpPr>
          <p:cNvPr id="5" name="Footer Placeholder 4">
            <a:extLst>
              <a:ext uri="{FF2B5EF4-FFF2-40B4-BE49-F238E27FC236}">
                <a16:creationId xmlns:a16="http://schemas.microsoft.com/office/drawing/2014/main" id="{7A38344D-7344-F740-904B-8230622409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E655528-E86D-7243-8BA2-2AFF9B852A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A61038-B631-E945-85C3-145DEEC0FA0B}" type="slidenum">
              <a:rPr lang="en-US" smtClean="0"/>
              <a:t>‹#›</a:t>
            </a:fld>
            <a:endParaRPr lang="en-US"/>
          </a:p>
        </p:txBody>
      </p:sp>
    </p:spTree>
    <p:extLst>
      <p:ext uri="{BB962C8B-B14F-4D97-AF65-F5344CB8AC3E}">
        <p14:creationId xmlns:p14="http://schemas.microsoft.com/office/powerpoint/2010/main" val="7134144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2DF3D-36F6-2A4D-A3A1-9D55DF9A28BA}"/>
              </a:ext>
            </a:extLst>
          </p:cNvPr>
          <p:cNvSpPr>
            <a:spLocks noGrp="1"/>
          </p:cNvSpPr>
          <p:nvPr>
            <p:ph type="title"/>
          </p:nvPr>
        </p:nvSpPr>
        <p:spPr/>
        <p:txBody>
          <a:bodyPr/>
          <a:lstStyle/>
          <a:p>
            <a:r>
              <a:rPr lang="en-US" dirty="0"/>
              <a:t>COM-B Model (Michie et al. 2011)</a:t>
            </a:r>
          </a:p>
        </p:txBody>
      </p:sp>
      <p:sp>
        <p:nvSpPr>
          <p:cNvPr id="4" name="Oval 3">
            <a:extLst>
              <a:ext uri="{FF2B5EF4-FFF2-40B4-BE49-F238E27FC236}">
                <a16:creationId xmlns:a16="http://schemas.microsoft.com/office/drawing/2014/main" id="{600568F9-5113-D047-8A65-09304200B850}"/>
              </a:ext>
            </a:extLst>
          </p:cNvPr>
          <p:cNvSpPr/>
          <p:nvPr/>
        </p:nvSpPr>
        <p:spPr>
          <a:xfrm>
            <a:off x="6551212" y="3115820"/>
            <a:ext cx="2128684" cy="1288025"/>
          </a:xfrm>
          <a:prstGeom prst="ellipse">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A83A1BD0-73EE-404E-9281-5ABF6D57F291}"/>
              </a:ext>
            </a:extLst>
          </p:cNvPr>
          <p:cNvSpPr txBox="1"/>
          <p:nvPr/>
        </p:nvSpPr>
        <p:spPr>
          <a:xfrm>
            <a:off x="7092496" y="3575166"/>
            <a:ext cx="1134606" cy="369332"/>
          </a:xfrm>
          <a:prstGeom prst="rect">
            <a:avLst/>
          </a:prstGeom>
          <a:noFill/>
        </p:spPr>
        <p:txBody>
          <a:bodyPr wrap="none" rtlCol="0">
            <a:spAutoFit/>
          </a:bodyPr>
          <a:lstStyle/>
          <a:p>
            <a:r>
              <a:rPr lang="en-GB" dirty="0"/>
              <a:t>Behaviour</a:t>
            </a:r>
          </a:p>
        </p:txBody>
      </p:sp>
      <p:sp>
        <p:nvSpPr>
          <p:cNvPr id="8" name="Oval 7">
            <a:extLst>
              <a:ext uri="{FF2B5EF4-FFF2-40B4-BE49-F238E27FC236}">
                <a16:creationId xmlns:a16="http://schemas.microsoft.com/office/drawing/2014/main" id="{63569479-953C-3642-9084-95B03E3CF1E9}"/>
              </a:ext>
            </a:extLst>
          </p:cNvPr>
          <p:cNvSpPr/>
          <p:nvPr/>
        </p:nvSpPr>
        <p:spPr>
          <a:xfrm>
            <a:off x="3880780" y="3115820"/>
            <a:ext cx="2128684" cy="1288025"/>
          </a:xfrm>
          <a:prstGeom prst="ellipse">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10CD7FF2-8B11-8D47-AB8D-F15F48270D61}"/>
              </a:ext>
            </a:extLst>
          </p:cNvPr>
          <p:cNvSpPr txBox="1"/>
          <p:nvPr/>
        </p:nvSpPr>
        <p:spPr>
          <a:xfrm>
            <a:off x="4285194" y="3575166"/>
            <a:ext cx="1216295" cy="369332"/>
          </a:xfrm>
          <a:prstGeom prst="rect">
            <a:avLst/>
          </a:prstGeom>
          <a:noFill/>
        </p:spPr>
        <p:txBody>
          <a:bodyPr wrap="none" rtlCol="0">
            <a:spAutoFit/>
          </a:bodyPr>
          <a:lstStyle/>
          <a:p>
            <a:r>
              <a:rPr lang="en-US" dirty="0"/>
              <a:t>Motivation</a:t>
            </a:r>
          </a:p>
        </p:txBody>
      </p:sp>
      <p:sp>
        <p:nvSpPr>
          <p:cNvPr id="10" name="Oval 9">
            <a:extLst>
              <a:ext uri="{FF2B5EF4-FFF2-40B4-BE49-F238E27FC236}">
                <a16:creationId xmlns:a16="http://schemas.microsoft.com/office/drawing/2014/main" id="{D711F384-A229-1749-A070-5D2129A64D68}"/>
              </a:ext>
            </a:extLst>
          </p:cNvPr>
          <p:cNvSpPr/>
          <p:nvPr/>
        </p:nvSpPr>
        <p:spPr>
          <a:xfrm>
            <a:off x="3880780" y="1532825"/>
            <a:ext cx="2128684" cy="1288025"/>
          </a:xfrm>
          <a:prstGeom prst="ellipse">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65BC12A9-2636-4845-96FA-2FBB5709EC66}"/>
              </a:ext>
            </a:extLst>
          </p:cNvPr>
          <p:cNvSpPr txBox="1"/>
          <p:nvPr/>
        </p:nvSpPr>
        <p:spPr>
          <a:xfrm>
            <a:off x="4469414" y="1992171"/>
            <a:ext cx="1112805" cy="369332"/>
          </a:xfrm>
          <a:prstGeom prst="rect">
            <a:avLst/>
          </a:prstGeom>
          <a:noFill/>
        </p:spPr>
        <p:txBody>
          <a:bodyPr wrap="none" rtlCol="0">
            <a:spAutoFit/>
          </a:bodyPr>
          <a:lstStyle/>
          <a:p>
            <a:r>
              <a:rPr lang="en-US" dirty="0"/>
              <a:t>Capability</a:t>
            </a:r>
          </a:p>
        </p:txBody>
      </p:sp>
      <p:sp>
        <p:nvSpPr>
          <p:cNvPr id="12" name="Oval 11">
            <a:extLst>
              <a:ext uri="{FF2B5EF4-FFF2-40B4-BE49-F238E27FC236}">
                <a16:creationId xmlns:a16="http://schemas.microsoft.com/office/drawing/2014/main" id="{D9797E29-671D-F64F-ACBE-6131F1AC0D0B}"/>
              </a:ext>
            </a:extLst>
          </p:cNvPr>
          <p:cNvSpPr/>
          <p:nvPr/>
        </p:nvSpPr>
        <p:spPr>
          <a:xfrm>
            <a:off x="3880780" y="4698815"/>
            <a:ext cx="2128684" cy="1288025"/>
          </a:xfrm>
          <a:prstGeom prst="ellipse">
            <a:avLst/>
          </a:prstGeom>
          <a:no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8BB27D67-2D62-4744-B406-87DD3A25AAF4}"/>
              </a:ext>
            </a:extLst>
          </p:cNvPr>
          <p:cNvSpPr txBox="1"/>
          <p:nvPr/>
        </p:nvSpPr>
        <p:spPr>
          <a:xfrm>
            <a:off x="4244993" y="5158161"/>
            <a:ext cx="1337226" cy="369332"/>
          </a:xfrm>
          <a:prstGeom prst="rect">
            <a:avLst/>
          </a:prstGeom>
          <a:noFill/>
        </p:spPr>
        <p:txBody>
          <a:bodyPr wrap="none" rtlCol="0">
            <a:spAutoFit/>
          </a:bodyPr>
          <a:lstStyle/>
          <a:p>
            <a:pPr algn="ctr"/>
            <a:r>
              <a:rPr lang="en-GB" dirty="0"/>
              <a:t>Opportunity</a:t>
            </a:r>
            <a:endParaRPr lang="en-US" dirty="0"/>
          </a:p>
        </p:txBody>
      </p:sp>
      <p:cxnSp>
        <p:nvCxnSpPr>
          <p:cNvPr id="15" name="Straight Arrow Connector 14">
            <a:extLst>
              <a:ext uri="{FF2B5EF4-FFF2-40B4-BE49-F238E27FC236}">
                <a16:creationId xmlns:a16="http://schemas.microsoft.com/office/drawing/2014/main" id="{051580BE-C389-8A44-BB40-4A7D117342C6}"/>
              </a:ext>
            </a:extLst>
          </p:cNvPr>
          <p:cNvCxnSpPr>
            <a:stCxn id="10" idx="6"/>
            <a:endCxn id="4" idx="1"/>
          </p:cNvCxnSpPr>
          <p:nvPr/>
        </p:nvCxnSpPr>
        <p:spPr>
          <a:xfrm>
            <a:off x="6009464" y="2176838"/>
            <a:ext cx="853487" cy="1127609"/>
          </a:xfrm>
          <a:prstGeom prst="straightConnector1">
            <a:avLst/>
          </a:prstGeom>
          <a:ln w="1905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a:extLst>
              <a:ext uri="{FF2B5EF4-FFF2-40B4-BE49-F238E27FC236}">
                <a16:creationId xmlns:a16="http://schemas.microsoft.com/office/drawing/2014/main" id="{C1E48545-7B99-9C4D-90B9-FAF94B246D13}"/>
              </a:ext>
            </a:extLst>
          </p:cNvPr>
          <p:cNvCxnSpPr>
            <a:cxnSpLocks/>
            <a:stCxn id="8" idx="6"/>
            <a:endCxn id="4" idx="2"/>
          </p:cNvCxnSpPr>
          <p:nvPr/>
        </p:nvCxnSpPr>
        <p:spPr>
          <a:xfrm>
            <a:off x="6009464" y="3759833"/>
            <a:ext cx="541748" cy="0"/>
          </a:xfrm>
          <a:prstGeom prst="straightConnector1">
            <a:avLst/>
          </a:prstGeom>
          <a:ln w="1905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a:extLst>
              <a:ext uri="{FF2B5EF4-FFF2-40B4-BE49-F238E27FC236}">
                <a16:creationId xmlns:a16="http://schemas.microsoft.com/office/drawing/2014/main" id="{123BBD01-2379-C84B-8BB7-C33BBA9B07F3}"/>
              </a:ext>
            </a:extLst>
          </p:cNvPr>
          <p:cNvCxnSpPr>
            <a:cxnSpLocks/>
            <a:stCxn id="12" idx="6"/>
            <a:endCxn id="4" idx="3"/>
          </p:cNvCxnSpPr>
          <p:nvPr/>
        </p:nvCxnSpPr>
        <p:spPr>
          <a:xfrm flipV="1">
            <a:off x="6009464" y="4215218"/>
            <a:ext cx="853487" cy="1127610"/>
          </a:xfrm>
          <a:prstGeom prst="straightConnector1">
            <a:avLst/>
          </a:prstGeom>
          <a:ln w="1905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0227D984-73DF-5840-9DD7-F30A7FEE12A7}"/>
              </a:ext>
            </a:extLst>
          </p:cNvPr>
          <p:cNvCxnSpPr>
            <a:stCxn id="10" idx="4"/>
            <a:endCxn id="8" idx="0"/>
          </p:cNvCxnSpPr>
          <p:nvPr/>
        </p:nvCxnSpPr>
        <p:spPr>
          <a:xfrm>
            <a:off x="4945122" y="2820850"/>
            <a:ext cx="0" cy="294970"/>
          </a:xfrm>
          <a:prstGeom prst="straightConnector1">
            <a:avLst/>
          </a:prstGeom>
          <a:ln w="19050">
            <a:headEnd type="none"/>
            <a:tailEnd type="triangle"/>
          </a:ln>
        </p:spPr>
        <p:style>
          <a:lnRef idx="1">
            <a:schemeClr val="dk1"/>
          </a:lnRef>
          <a:fillRef idx="0">
            <a:schemeClr val="dk1"/>
          </a:fillRef>
          <a:effectRef idx="0">
            <a:schemeClr val="dk1"/>
          </a:effectRef>
          <a:fontRef idx="minor">
            <a:schemeClr val="tx1"/>
          </a:fontRef>
        </p:style>
      </p:cxnSp>
      <p:cxnSp>
        <p:nvCxnSpPr>
          <p:cNvPr id="32" name="Straight Arrow Connector 31">
            <a:extLst>
              <a:ext uri="{FF2B5EF4-FFF2-40B4-BE49-F238E27FC236}">
                <a16:creationId xmlns:a16="http://schemas.microsoft.com/office/drawing/2014/main" id="{D2C3364A-1703-B14D-8D5B-E0B746ADC8C6}"/>
              </a:ext>
            </a:extLst>
          </p:cNvPr>
          <p:cNvCxnSpPr>
            <a:cxnSpLocks/>
            <a:stCxn id="8" idx="4"/>
            <a:endCxn id="12" idx="0"/>
          </p:cNvCxnSpPr>
          <p:nvPr/>
        </p:nvCxnSpPr>
        <p:spPr>
          <a:xfrm>
            <a:off x="4945122" y="4403845"/>
            <a:ext cx="0" cy="294970"/>
          </a:xfrm>
          <a:prstGeom prst="straightConnector1">
            <a:avLst/>
          </a:prstGeom>
          <a:ln w="19050">
            <a:headEnd type="triangle"/>
            <a:tailEnd type="none"/>
          </a:ln>
        </p:spPr>
        <p:style>
          <a:lnRef idx="1">
            <a:schemeClr val="dk1"/>
          </a:lnRef>
          <a:fillRef idx="0">
            <a:schemeClr val="dk1"/>
          </a:fillRef>
          <a:effectRef idx="0">
            <a:schemeClr val="dk1"/>
          </a:effectRef>
          <a:fontRef idx="minor">
            <a:schemeClr val="tx1"/>
          </a:fontRef>
        </p:style>
      </p:cxnSp>
      <p:sp>
        <p:nvSpPr>
          <p:cNvPr id="38" name="TextBox 37">
            <a:extLst>
              <a:ext uri="{FF2B5EF4-FFF2-40B4-BE49-F238E27FC236}">
                <a16:creationId xmlns:a16="http://schemas.microsoft.com/office/drawing/2014/main" id="{A2B70DC5-64E7-1547-BDB9-C283A5246A9D}"/>
              </a:ext>
            </a:extLst>
          </p:cNvPr>
          <p:cNvSpPr txBox="1"/>
          <p:nvPr/>
        </p:nvSpPr>
        <p:spPr>
          <a:xfrm>
            <a:off x="510121" y="6169709"/>
            <a:ext cx="11540433" cy="646331"/>
          </a:xfrm>
          <a:prstGeom prst="rect">
            <a:avLst/>
          </a:prstGeom>
          <a:noFill/>
        </p:spPr>
        <p:txBody>
          <a:bodyPr wrap="square" rtlCol="0">
            <a:spAutoFit/>
          </a:bodyPr>
          <a:lstStyle/>
          <a:p>
            <a:r>
              <a:rPr lang="en-GB" dirty="0"/>
              <a:t>Michie, S., van </a:t>
            </a:r>
            <a:r>
              <a:rPr lang="en-GB" dirty="0" err="1"/>
              <a:t>Stralen</a:t>
            </a:r>
            <a:r>
              <a:rPr lang="en-GB" dirty="0"/>
              <a:t>, M. M., &amp; West, R. (2011). The behaviour change wheel: A new method for characterising and designing behaviour change interventions. </a:t>
            </a:r>
            <a:r>
              <a:rPr lang="en-GB" i="1" dirty="0"/>
              <a:t>Implementation Science</a:t>
            </a:r>
            <a:r>
              <a:rPr lang="en-GB" dirty="0"/>
              <a:t>. https://</a:t>
            </a:r>
            <a:r>
              <a:rPr lang="en-GB" dirty="0" err="1"/>
              <a:t>doi.org</a:t>
            </a:r>
            <a:r>
              <a:rPr lang="en-GB" dirty="0"/>
              <a:t>/10.1186/1748-5908-6-42</a:t>
            </a:r>
          </a:p>
        </p:txBody>
      </p:sp>
    </p:spTree>
    <p:extLst>
      <p:ext uri="{BB962C8B-B14F-4D97-AF65-F5344CB8AC3E}">
        <p14:creationId xmlns:p14="http://schemas.microsoft.com/office/powerpoint/2010/main" val="2700461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3494C-F953-644D-8B98-4C35CA59A052}"/>
              </a:ext>
            </a:extLst>
          </p:cNvPr>
          <p:cNvSpPr>
            <a:spLocks noGrp="1"/>
          </p:cNvSpPr>
          <p:nvPr>
            <p:ph type="title"/>
          </p:nvPr>
        </p:nvSpPr>
        <p:spPr/>
        <p:txBody>
          <a:bodyPr/>
          <a:lstStyle/>
          <a:p>
            <a:r>
              <a:rPr lang="en-US" dirty="0"/>
              <a:t>Components</a:t>
            </a:r>
          </a:p>
        </p:txBody>
      </p:sp>
      <p:sp>
        <p:nvSpPr>
          <p:cNvPr id="3" name="Content Placeholder 2">
            <a:extLst>
              <a:ext uri="{FF2B5EF4-FFF2-40B4-BE49-F238E27FC236}">
                <a16:creationId xmlns:a16="http://schemas.microsoft.com/office/drawing/2014/main" id="{9E09FC4F-2AF0-3E45-B3B8-1E31FAE28398}"/>
              </a:ext>
            </a:extLst>
          </p:cNvPr>
          <p:cNvSpPr>
            <a:spLocks noGrp="1"/>
          </p:cNvSpPr>
          <p:nvPr>
            <p:ph idx="1"/>
          </p:nvPr>
        </p:nvSpPr>
        <p:spPr/>
        <p:txBody>
          <a:bodyPr>
            <a:normAutofit/>
          </a:bodyPr>
          <a:lstStyle/>
          <a:p>
            <a:r>
              <a:rPr lang="en-US" dirty="0"/>
              <a:t>Capability: Physical and psychological capability to carry out the </a:t>
            </a:r>
            <a:r>
              <a:rPr lang="en-US" dirty="0" err="1"/>
              <a:t>behaviour</a:t>
            </a:r>
            <a:r>
              <a:rPr lang="en-US" dirty="0"/>
              <a:t>.</a:t>
            </a:r>
          </a:p>
          <a:p>
            <a:endParaRPr lang="en-US" dirty="0"/>
          </a:p>
          <a:p>
            <a:r>
              <a:rPr lang="en-US" dirty="0"/>
              <a:t>Opportunity: The physical and social opportunity to carry out the </a:t>
            </a:r>
            <a:r>
              <a:rPr lang="en-US" dirty="0" err="1"/>
              <a:t>behaviour</a:t>
            </a:r>
            <a:r>
              <a:rPr lang="en-US" dirty="0"/>
              <a:t>.</a:t>
            </a:r>
          </a:p>
          <a:p>
            <a:endParaRPr lang="en-US" dirty="0"/>
          </a:p>
          <a:p>
            <a:r>
              <a:rPr lang="en-US" dirty="0"/>
              <a:t>Motivation: Both the conscious and unconscious motivation to perform the </a:t>
            </a:r>
            <a:r>
              <a:rPr lang="en-US" dirty="0" err="1"/>
              <a:t>behaviour</a:t>
            </a:r>
            <a:r>
              <a:rPr lang="en-US" dirty="0"/>
              <a:t>.</a:t>
            </a:r>
          </a:p>
        </p:txBody>
      </p:sp>
    </p:spTree>
    <p:extLst>
      <p:ext uri="{BB962C8B-B14F-4D97-AF65-F5344CB8AC3E}">
        <p14:creationId xmlns:p14="http://schemas.microsoft.com/office/powerpoint/2010/main" val="1431532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FA837-9448-BE5A-4155-C52ACB24129B}"/>
              </a:ext>
            </a:extLst>
          </p:cNvPr>
          <p:cNvSpPr>
            <a:spLocks noGrp="1"/>
          </p:cNvSpPr>
          <p:nvPr>
            <p:ph type="title"/>
          </p:nvPr>
        </p:nvSpPr>
        <p:spPr/>
        <p:txBody>
          <a:bodyPr/>
          <a:lstStyle/>
          <a:p>
            <a:r>
              <a:rPr lang="en-GB" dirty="0"/>
              <a:t>Capability</a:t>
            </a:r>
          </a:p>
        </p:txBody>
      </p:sp>
      <p:sp>
        <p:nvSpPr>
          <p:cNvPr id="3" name="Content Placeholder 2">
            <a:extLst>
              <a:ext uri="{FF2B5EF4-FFF2-40B4-BE49-F238E27FC236}">
                <a16:creationId xmlns:a16="http://schemas.microsoft.com/office/drawing/2014/main" id="{CCE64670-C2E4-7C60-7405-4197078EE474}"/>
              </a:ext>
            </a:extLst>
          </p:cNvPr>
          <p:cNvSpPr>
            <a:spLocks noGrp="1"/>
          </p:cNvSpPr>
          <p:nvPr>
            <p:ph idx="1"/>
          </p:nvPr>
        </p:nvSpPr>
        <p:spPr/>
        <p:txBody>
          <a:bodyPr/>
          <a:lstStyle/>
          <a:p>
            <a:r>
              <a:rPr lang="en-GB" dirty="0"/>
              <a:t>Physical capability: can you physically perform the behaviour? (Only applicable to some behaviours.)</a:t>
            </a:r>
          </a:p>
          <a:p>
            <a:endParaRPr lang="en-GB" dirty="0"/>
          </a:p>
          <a:p>
            <a:r>
              <a:rPr lang="en-GB" dirty="0"/>
              <a:t>Psychological capability: Having the cognitive skills to perform the behaviour.</a:t>
            </a:r>
          </a:p>
          <a:p>
            <a:pPr lvl="1"/>
            <a:r>
              <a:rPr lang="en-GB" dirty="0"/>
              <a:t>For instance: being able to recognise a phishing email</a:t>
            </a:r>
          </a:p>
        </p:txBody>
      </p:sp>
    </p:spTree>
    <p:extLst>
      <p:ext uri="{BB962C8B-B14F-4D97-AF65-F5344CB8AC3E}">
        <p14:creationId xmlns:p14="http://schemas.microsoft.com/office/powerpoint/2010/main" val="2076404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79003-3285-0D82-FFDA-AECB12AA5F76}"/>
              </a:ext>
            </a:extLst>
          </p:cNvPr>
          <p:cNvSpPr>
            <a:spLocks noGrp="1"/>
          </p:cNvSpPr>
          <p:nvPr>
            <p:ph type="title"/>
          </p:nvPr>
        </p:nvSpPr>
        <p:spPr/>
        <p:txBody>
          <a:bodyPr/>
          <a:lstStyle/>
          <a:p>
            <a:r>
              <a:rPr lang="en-GB" dirty="0"/>
              <a:t>Opportunity</a:t>
            </a:r>
          </a:p>
        </p:txBody>
      </p:sp>
      <p:sp>
        <p:nvSpPr>
          <p:cNvPr id="3" name="Content Placeholder 2">
            <a:extLst>
              <a:ext uri="{FF2B5EF4-FFF2-40B4-BE49-F238E27FC236}">
                <a16:creationId xmlns:a16="http://schemas.microsoft.com/office/drawing/2014/main" id="{BC313184-6CAA-2241-DE81-EDF9B522D28E}"/>
              </a:ext>
            </a:extLst>
          </p:cNvPr>
          <p:cNvSpPr>
            <a:spLocks noGrp="1"/>
          </p:cNvSpPr>
          <p:nvPr>
            <p:ph idx="1"/>
          </p:nvPr>
        </p:nvSpPr>
        <p:spPr/>
        <p:txBody>
          <a:bodyPr/>
          <a:lstStyle/>
          <a:p>
            <a:r>
              <a:rPr lang="en-GB" dirty="0"/>
              <a:t>Physical opportunity: situational factor that links to the physical environment. E.g., securing computers by removing unwanted connectors such as USB ports, to reduce malware infection through USB drives.</a:t>
            </a:r>
          </a:p>
          <a:p>
            <a:endParaRPr lang="en-GB" dirty="0"/>
          </a:p>
          <a:p>
            <a:r>
              <a:rPr lang="en-GB" dirty="0"/>
              <a:t>Social opportunity: The effect of views and behaviour of people in your social circle. Do people take cybersecurity seriously? Do they find it relevant and important?</a:t>
            </a:r>
          </a:p>
        </p:txBody>
      </p:sp>
    </p:spTree>
    <p:extLst>
      <p:ext uri="{BB962C8B-B14F-4D97-AF65-F5344CB8AC3E}">
        <p14:creationId xmlns:p14="http://schemas.microsoft.com/office/powerpoint/2010/main" val="3575635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718B7-B7D6-D770-14A6-F8BFDEB6826D}"/>
              </a:ext>
            </a:extLst>
          </p:cNvPr>
          <p:cNvSpPr>
            <a:spLocks noGrp="1"/>
          </p:cNvSpPr>
          <p:nvPr>
            <p:ph type="title"/>
          </p:nvPr>
        </p:nvSpPr>
        <p:spPr/>
        <p:txBody>
          <a:bodyPr/>
          <a:lstStyle/>
          <a:p>
            <a:r>
              <a:rPr lang="en-GB" dirty="0"/>
              <a:t>Motivation</a:t>
            </a:r>
          </a:p>
        </p:txBody>
      </p:sp>
      <p:sp>
        <p:nvSpPr>
          <p:cNvPr id="3" name="Content Placeholder 2">
            <a:extLst>
              <a:ext uri="{FF2B5EF4-FFF2-40B4-BE49-F238E27FC236}">
                <a16:creationId xmlns:a16="http://schemas.microsoft.com/office/drawing/2014/main" id="{C78ED9C6-574C-C7C9-D34B-C791EF502C51}"/>
              </a:ext>
            </a:extLst>
          </p:cNvPr>
          <p:cNvSpPr>
            <a:spLocks noGrp="1"/>
          </p:cNvSpPr>
          <p:nvPr>
            <p:ph idx="1"/>
          </p:nvPr>
        </p:nvSpPr>
        <p:spPr/>
        <p:txBody>
          <a:bodyPr/>
          <a:lstStyle/>
          <a:p>
            <a:r>
              <a:rPr lang="en-GB" dirty="0"/>
              <a:t>Conscious motivation: Beliefs and intentions. Do people realise the importance of security customer data? Do they intend to check who they are sending confidential information to so they avoid an unwanted data leak?</a:t>
            </a:r>
          </a:p>
          <a:p>
            <a:endParaRPr lang="en-GB" dirty="0"/>
          </a:p>
          <a:p>
            <a:r>
              <a:rPr lang="en-GB" dirty="0"/>
              <a:t>Unconscious motivation: Emotions and habits. Which habits are formed (e.g., locking your screen when leaving your desk), and which emotional responses can influence behaviour?</a:t>
            </a:r>
          </a:p>
        </p:txBody>
      </p:sp>
    </p:spTree>
    <p:extLst>
      <p:ext uri="{BB962C8B-B14F-4D97-AF65-F5344CB8AC3E}">
        <p14:creationId xmlns:p14="http://schemas.microsoft.com/office/powerpoint/2010/main" val="2834208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9D384-1F53-2E4D-A201-B35F514DA260}"/>
              </a:ext>
            </a:extLst>
          </p:cNvPr>
          <p:cNvSpPr>
            <a:spLocks noGrp="1"/>
          </p:cNvSpPr>
          <p:nvPr>
            <p:ph type="title"/>
          </p:nvPr>
        </p:nvSpPr>
        <p:spPr/>
        <p:txBody>
          <a:bodyPr/>
          <a:lstStyle/>
          <a:p>
            <a:r>
              <a:rPr lang="en-US" dirty="0"/>
              <a:t>COM-B and cybersecurity</a:t>
            </a:r>
          </a:p>
        </p:txBody>
      </p:sp>
      <p:sp>
        <p:nvSpPr>
          <p:cNvPr id="3" name="Content Placeholder 2">
            <a:extLst>
              <a:ext uri="{FF2B5EF4-FFF2-40B4-BE49-F238E27FC236}">
                <a16:creationId xmlns:a16="http://schemas.microsoft.com/office/drawing/2014/main" id="{26944827-C805-7647-BF6C-5DE4E857A27D}"/>
              </a:ext>
            </a:extLst>
          </p:cNvPr>
          <p:cNvSpPr>
            <a:spLocks noGrp="1"/>
          </p:cNvSpPr>
          <p:nvPr>
            <p:ph idx="1"/>
          </p:nvPr>
        </p:nvSpPr>
        <p:spPr/>
        <p:txBody>
          <a:bodyPr>
            <a:normAutofit lnSpcReduction="10000"/>
          </a:bodyPr>
          <a:lstStyle/>
          <a:p>
            <a:r>
              <a:rPr lang="en-GB" dirty="0" err="1"/>
              <a:t>Alshaikh</a:t>
            </a:r>
            <a:r>
              <a:rPr lang="en-GB" dirty="0"/>
              <a:t> et al. (2019) argue for the use of COM-B in developing more theory based security awareness programs.</a:t>
            </a:r>
          </a:p>
          <a:p>
            <a:endParaRPr lang="en-US" dirty="0"/>
          </a:p>
          <a:p>
            <a:r>
              <a:rPr lang="en-US" dirty="0"/>
              <a:t>Van der </a:t>
            </a:r>
            <a:r>
              <a:rPr lang="en-US" dirty="0" err="1"/>
              <a:t>Kleij</a:t>
            </a:r>
            <a:r>
              <a:rPr lang="en-US" dirty="0"/>
              <a:t> et al. (2020) found that the COM-B model can explain the data leak prevention </a:t>
            </a:r>
            <a:r>
              <a:rPr lang="en-US" dirty="0" err="1"/>
              <a:t>behaviour</a:t>
            </a:r>
            <a:r>
              <a:rPr lang="en-US" dirty="0"/>
              <a:t> of bank employees, with capability being an important factor.</a:t>
            </a:r>
          </a:p>
          <a:p>
            <a:endParaRPr lang="en-US" dirty="0"/>
          </a:p>
          <a:p>
            <a:r>
              <a:rPr lang="en-US" dirty="0"/>
              <a:t>Van der </a:t>
            </a:r>
            <a:r>
              <a:rPr lang="en-US" dirty="0" err="1"/>
              <a:t>Kleij</a:t>
            </a:r>
            <a:r>
              <a:rPr lang="en-US" dirty="0"/>
              <a:t> et al. (2021) found that testing the predictive value of COM-B on citizens cybersecurity </a:t>
            </a:r>
            <a:r>
              <a:rPr lang="en-US" dirty="0" err="1"/>
              <a:t>behaviour</a:t>
            </a:r>
            <a:r>
              <a:rPr lang="en-US" dirty="0"/>
              <a:t> was successful, although opportunity seemed to play a smaller role.</a:t>
            </a:r>
          </a:p>
        </p:txBody>
      </p:sp>
    </p:spTree>
    <p:extLst>
      <p:ext uri="{BB962C8B-B14F-4D97-AF65-F5344CB8AC3E}">
        <p14:creationId xmlns:p14="http://schemas.microsoft.com/office/powerpoint/2010/main" val="1806680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5A5B3-1A65-7443-8FFB-D07AB9A71D5B}"/>
              </a:ext>
            </a:extLst>
          </p:cNvPr>
          <p:cNvSpPr>
            <a:spLocks noGrp="1"/>
          </p:cNvSpPr>
          <p:nvPr>
            <p:ph type="title"/>
          </p:nvPr>
        </p:nvSpPr>
        <p:spPr/>
        <p:txBody>
          <a:bodyPr/>
          <a:lstStyle/>
          <a:p>
            <a:r>
              <a:rPr lang="en-GB" dirty="0"/>
              <a:t>References</a:t>
            </a:r>
          </a:p>
        </p:txBody>
      </p:sp>
      <p:sp>
        <p:nvSpPr>
          <p:cNvPr id="3" name="Content Placeholder 2">
            <a:extLst>
              <a:ext uri="{FF2B5EF4-FFF2-40B4-BE49-F238E27FC236}">
                <a16:creationId xmlns:a16="http://schemas.microsoft.com/office/drawing/2014/main" id="{1E9E5775-1826-2C44-A15E-77E76F87ECFD}"/>
              </a:ext>
            </a:extLst>
          </p:cNvPr>
          <p:cNvSpPr>
            <a:spLocks noGrp="1"/>
          </p:cNvSpPr>
          <p:nvPr>
            <p:ph idx="1"/>
          </p:nvPr>
        </p:nvSpPr>
        <p:spPr/>
        <p:txBody>
          <a:bodyPr>
            <a:normAutofit fontScale="85000" lnSpcReduction="20000"/>
          </a:bodyPr>
          <a:lstStyle/>
          <a:p>
            <a:r>
              <a:rPr lang="en-GB" dirty="0" err="1"/>
              <a:t>Alshaikh</a:t>
            </a:r>
            <a:r>
              <a:rPr lang="en-GB" dirty="0"/>
              <a:t>, M., Naseer, H., Ahmad, A., &amp; Maynard, S. B. (2019). Toward sustainable behaviour change: an approach for cyber security education training and awareness. In </a:t>
            </a:r>
            <a:r>
              <a:rPr lang="en-GB" i="1" dirty="0"/>
              <a:t>Proceedings of the 27th European Conference on Information Systems (ECIS)</a:t>
            </a:r>
            <a:r>
              <a:rPr lang="en-GB" dirty="0"/>
              <a:t>, Stockholm &amp; Uppsala, Sweden, June 8-14, 2019. </a:t>
            </a:r>
          </a:p>
          <a:p>
            <a:r>
              <a:rPr lang="nl-NL" dirty="0" err="1"/>
              <a:t>Michie</a:t>
            </a:r>
            <a:r>
              <a:rPr lang="nl-NL" dirty="0"/>
              <a:t>, S., van Stralen, M. M., &amp; West, R. (2011). </a:t>
            </a:r>
            <a:r>
              <a:rPr lang="en-GB" dirty="0"/>
              <a:t>The behaviour change wheel: A new method for characterising and designing behaviour change interventions. </a:t>
            </a:r>
            <a:r>
              <a:rPr lang="en-GB" i="1" dirty="0"/>
              <a:t>Implementation Science</a:t>
            </a:r>
            <a:r>
              <a:rPr lang="en-GB" dirty="0"/>
              <a:t>. https://</a:t>
            </a:r>
            <a:r>
              <a:rPr lang="en-GB" dirty="0" err="1"/>
              <a:t>doi.org</a:t>
            </a:r>
            <a:r>
              <a:rPr lang="en-GB" dirty="0"/>
              <a:t>/10.1186/1748-5908-6-42</a:t>
            </a:r>
          </a:p>
          <a:p>
            <a:r>
              <a:rPr lang="en-GB" dirty="0"/>
              <a:t>van der </a:t>
            </a:r>
            <a:r>
              <a:rPr lang="en-GB" dirty="0" err="1"/>
              <a:t>Kleij</a:t>
            </a:r>
            <a:r>
              <a:rPr lang="en-GB" dirty="0"/>
              <a:t>, R., </a:t>
            </a:r>
            <a:r>
              <a:rPr lang="en-GB" dirty="0" err="1"/>
              <a:t>Wijn</a:t>
            </a:r>
            <a:r>
              <a:rPr lang="en-GB" dirty="0"/>
              <a:t>, R., &amp; Hof, T. (2020). An application and empirical test of the Capability Opportunity Motivation-Behaviour model to data leakage prevention in financial organizations. </a:t>
            </a:r>
            <a:r>
              <a:rPr lang="en-GB" i="1" dirty="0"/>
              <a:t>Computers &amp; Security</a:t>
            </a:r>
            <a:r>
              <a:rPr lang="en-GB" dirty="0"/>
              <a:t>, </a:t>
            </a:r>
            <a:r>
              <a:rPr lang="en-GB" i="1" dirty="0"/>
              <a:t>97</a:t>
            </a:r>
            <a:r>
              <a:rPr lang="en-GB" dirty="0"/>
              <a:t>, 101970.</a:t>
            </a:r>
          </a:p>
          <a:p>
            <a:r>
              <a:rPr lang="nl-NL" dirty="0"/>
              <a:t>van der Kleij, R., </a:t>
            </a:r>
            <a:r>
              <a:rPr lang="nl-NL" dirty="0" err="1"/>
              <a:t>van’t</a:t>
            </a:r>
            <a:r>
              <a:rPr lang="nl-NL" dirty="0"/>
              <a:t> Hoff-De Goede, S., Weijer, S. V. D., &amp; </a:t>
            </a:r>
            <a:r>
              <a:rPr lang="nl-NL" dirty="0" err="1"/>
              <a:t>Leukfeldt</a:t>
            </a:r>
            <a:r>
              <a:rPr lang="nl-NL" dirty="0"/>
              <a:t>, R. (2021). </a:t>
            </a:r>
            <a:r>
              <a:rPr lang="en-GB" dirty="0"/>
              <a:t>How Safely Do We Behave Online? An Explanatory Study into the Cybersecurity </a:t>
            </a:r>
            <a:r>
              <a:rPr lang="en-GB" dirty="0" err="1"/>
              <a:t>Behaviors</a:t>
            </a:r>
            <a:r>
              <a:rPr lang="en-GB" dirty="0"/>
              <a:t> of 	Dutch Citizens. In </a:t>
            </a:r>
            <a:r>
              <a:rPr lang="en-GB" i="1" dirty="0"/>
              <a:t>International Conference on Applied Human Factors and 	Ergonomics</a:t>
            </a:r>
            <a:r>
              <a:rPr lang="en-GB" dirty="0"/>
              <a:t> (pp. 238-246). Springer, Cham.</a:t>
            </a:r>
          </a:p>
          <a:p>
            <a:endParaRPr lang="en-GB" dirty="0"/>
          </a:p>
        </p:txBody>
      </p:sp>
    </p:spTree>
    <p:extLst>
      <p:ext uri="{BB962C8B-B14F-4D97-AF65-F5344CB8AC3E}">
        <p14:creationId xmlns:p14="http://schemas.microsoft.com/office/powerpoint/2010/main" val="14126200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TotalTime>
  <Words>581</Words>
  <Application>Microsoft Macintosh PowerPoint</Application>
  <PresentationFormat>Widescreen</PresentationFormat>
  <Paragraphs>36</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COM-B Model (Michie et al. 2011)</vt:lpstr>
      <vt:lpstr>Components</vt:lpstr>
      <vt:lpstr>Capability</vt:lpstr>
      <vt:lpstr>Opportunity</vt:lpstr>
      <vt:lpstr>Motivation</vt:lpstr>
      <vt:lpstr>COM-B and cybersecurity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Theory of Planned Behaviour (Ajzen, 1991)</dc:title>
  <dc:creator>Microsoft Office User</dc:creator>
  <cp:lastModifiedBy>Tommy van Steen</cp:lastModifiedBy>
  <cp:revision>5</cp:revision>
  <dcterms:created xsi:type="dcterms:W3CDTF">2022-01-18T22:41:24Z</dcterms:created>
  <dcterms:modified xsi:type="dcterms:W3CDTF">2022-06-21T23:50:39Z</dcterms:modified>
</cp:coreProperties>
</file>