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1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Barnum/Forer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1138" cy="466725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You have a great deal of unused capacity, which you have not turned to your advantage. </a:t>
            </a:r>
          </a:p>
          <a:p>
            <a:r>
              <a:rPr lang="en-GB" dirty="0"/>
              <a:t>Disciplined and self-controlled outside, you tend to be worrisome and insecure inside. </a:t>
            </a:r>
          </a:p>
          <a:p>
            <a:r>
              <a:rPr lang="en-GB" dirty="0"/>
              <a:t>You prefer a certain amount of change and variety and become dissatisfied when hemmed in by restrictions and limitations. </a:t>
            </a:r>
          </a:p>
          <a:p>
            <a:r>
              <a:rPr lang="en-GB" dirty="0"/>
              <a:t>You pride yourself as an independent thinker and do not accept others statements without satisfactory proof. </a:t>
            </a:r>
          </a:p>
          <a:p>
            <a:r>
              <a:rPr lang="en-GB" dirty="0"/>
              <a:t>You have a tendency to be critical of yourself. </a:t>
            </a:r>
          </a:p>
          <a:p>
            <a:r>
              <a:rPr lang="en-GB" dirty="0"/>
              <a:t>At times you have serious doubts as to whether you have made the right decision or done the right thing. </a:t>
            </a:r>
          </a:p>
          <a:p>
            <a:r>
              <a:rPr lang="en-GB" dirty="0"/>
              <a:t>At times you are extroverted, sociable, while at other times you are introverted, wary, reserved. </a:t>
            </a:r>
          </a:p>
          <a:p>
            <a:r>
              <a:rPr lang="en-GB" dirty="0"/>
              <a:t>While you have some personality weaknesses, you are generally able to compensate for them.</a:t>
            </a:r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Barnum/Forer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Vague and general statements</a:t>
            </a:r>
          </a:p>
          <a:p>
            <a:endParaRPr lang="en-US" dirty="0"/>
          </a:p>
          <a:p>
            <a:r>
              <a:rPr lang="en-US" dirty="0"/>
              <a:t>Applies to ‘everyone’</a:t>
            </a:r>
          </a:p>
          <a:p>
            <a:endParaRPr lang="en-US" dirty="0"/>
          </a:p>
          <a:p>
            <a:r>
              <a:rPr lang="en-US" dirty="0"/>
              <a:t>People look for ways to believe statements.</a:t>
            </a:r>
          </a:p>
          <a:p>
            <a:endParaRPr lang="en-US" dirty="0"/>
          </a:p>
          <a:p>
            <a:r>
              <a:rPr lang="en-US" dirty="0"/>
              <a:t>Horoscopes</a:t>
            </a:r>
          </a:p>
          <a:p>
            <a:endParaRPr lang="en-US" dirty="0"/>
          </a:p>
          <a:p>
            <a:r>
              <a:rPr lang="en-US" dirty="0"/>
              <a:t>Also used in scams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53B88-A263-9F8E-2E26-BA8009264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Real life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4F2E53-D23D-3580-2206-8CE189271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523" y="1390816"/>
            <a:ext cx="9690323" cy="5756217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99D0C9AF-34F2-919A-8453-4AAC58193B8E}"/>
              </a:ext>
            </a:extLst>
          </p:cNvPr>
          <p:cNvSpPr/>
          <p:nvPr/>
        </p:nvSpPr>
        <p:spPr>
          <a:xfrm>
            <a:off x="1240221" y="3510455"/>
            <a:ext cx="10016358" cy="1019504"/>
          </a:xfrm>
          <a:prstGeom prst="frame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5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169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Barnum/Forer effect</vt:lpstr>
      <vt:lpstr>Barnum/Forer effect</vt:lpstr>
      <vt:lpstr>Real life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Tommy van Steen</cp:lastModifiedBy>
  <cp:revision>3</cp:revision>
  <dcterms:created xsi:type="dcterms:W3CDTF">2022-01-18T22:41:24Z</dcterms:created>
  <dcterms:modified xsi:type="dcterms:W3CDTF">2022-10-31T23:45:37Z</dcterms:modified>
</cp:coreProperties>
</file>