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12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2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32A3C-6D77-EE4B-ABE9-01A676ED2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17DFD1-8BEB-7742-99D1-25429E8DA4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FCD0B-A875-0E42-8219-BE5F42D2F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48B90-3072-9E42-9141-252DEFDCC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38A45-0392-D94C-A817-E2E718591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73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CB989-F39B-5049-A7D9-250001352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CC237F-D1C5-B441-BAE3-3D5DB0C39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5BB94-8558-1947-B397-457DF5D8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231F-DFCD-6442-9245-6A814E6D6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57BDC-42B2-354F-BBA4-1FA714212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2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450873-A4E2-5C4B-B81A-DA6A7561A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F7FB1-6E7C-944D-85C7-3541B3A7C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4AE11-5D2D-E942-A961-E34FE337F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8A68E-6D91-A544-B726-2F686132D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B1E50-2871-8945-AB5B-FEA89EBDA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6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9E44-4DD8-3F4D-B434-AA2579EE8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D4346-A020-134E-8853-CA0C60803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C26EF-E852-EA4A-85D0-30E2DDFD3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78E9D-6D09-4848-A71A-E96057AE5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C773B-01ED-184F-872D-617FEE52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9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334E-EE74-2347-9432-533BD0B9B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F4435-C7D5-CD45-B1D2-7DE32DE68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063B0-75CC-B24F-86F9-4FFF6A9F5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3309B-A491-904C-AE65-9F65CA435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E308B-0B4C-6048-B264-EAFE6FF2D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1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129AD-C511-B44E-8C0B-D30629BBB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43B67-B1B4-E34D-AA91-1FED6C7CE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24AB8-2319-D645-BE46-9DD0EE76C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8F252B-AC36-0840-9785-EFB2DC3D7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9FB3E-44AD-E14F-8E7F-AAD9F5B1E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4C377-C921-334A-BA93-32145E2B8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5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7A2BA-7629-4F4A-BAAD-1B3D183CE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626EB-CFB8-B543-A72E-6B95B07B5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C7061-0C2C-6146-9FAA-FA3A62603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9D84D9-3D13-804E-9E7D-C78C543E22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B1F9A-1E3A-924B-A776-9BABB0B6D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C107EA-C0C9-4A49-8A21-7975D1A8D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D3DEB0-6F35-F94A-9165-4A40C2B15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92D8E9-217E-1E41-A5B6-9941D1120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5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D7E14-95B7-A247-AB9D-E81B05DDD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01B985-FAD2-A041-98F5-E8C5308E1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1DC99-F9CA-5B4C-ACAD-6065B77BC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BE7E20-2EA5-C049-8689-E3B1092B8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9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42FF2C-D61F-0D43-8ACB-C7ED21E2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A0566B-B813-AF4C-8B15-799C7DB1B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E3171-8122-6E41-B44D-EA225DEE6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8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6044D-7C9B-E44B-BADE-2211A5EFE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1551E-66D5-EA4E-81D5-CC9F944FC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687B29-6A75-684F-AAE0-DA140026B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88757-0593-1549-A421-0CF0BCC3B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218FC-D49D-7B4F-B9E8-B4A8FF921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83A31-3DB9-6E48-81D2-3C72710B7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3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331A-432B-0346-ADC9-6F82F21F5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981D78-AFB7-EC47-937B-675741B402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70CE70-A208-134A-97C9-F6EF3CAC7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11880-DB8E-2442-916B-CD340EF99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290FF-4975-7E49-A8DF-A2D84A8B1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82AD3-1AFF-454A-AD4F-1DBDD4CCB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8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4828C7-00F0-C349-9F04-407FA1C0C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37C1FE-49D8-644B-861F-0ACCA5A19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0FC84-BC61-4140-A025-D39A3126B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A5133-619A-C543-869C-9FD405801DB6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8344D-7344-F740-904B-8230622409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55528-E86D-7243-8BA2-2AFF9B852A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1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3494C-F953-644D-8B98-4C35CA59A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Barnum/Forer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9FC4F-2AF0-3E45-B3B8-1E31FAE28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81138" cy="4667250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You have a great deal of unused capacity, which you have not turned to your advantage. </a:t>
            </a:r>
          </a:p>
          <a:p>
            <a:r>
              <a:rPr lang="en-GB" dirty="0"/>
              <a:t>Disciplined and self-controlled outside, you tend to be worrisome and insecure inside. </a:t>
            </a:r>
          </a:p>
          <a:p>
            <a:r>
              <a:rPr lang="en-GB" dirty="0"/>
              <a:t>You prefer a certain amount of change and variety and become dissatisfied when hemmed in by restrictions and limitations. </a:t>
            </a:r>
          </a:p>
          <a:p>
            <a:r>
              <a:rPr lang="en-GB" dirty="0"/>
              <a:t>You pride yourself as an independent thinker and do not accept others statements without satisfactory proof. </a:t>
            </a:r>
          </a:p>
          <a:p>
            <a:r>
              <a:rPr lang="en-GB" dirty="0"/>
              <a:t>You have a tendency to be critical of yourself. </a:t>
            </a:r>
          </a:p>
          <a:p>
            <a:r>
              <a:rPr lang="en-GB" dirty="0"/>
              <a:t>At times you have serious doubts as to whether you have made the right decision or done the right thing. </a:t>
            </a:r>
          </a:p>
          <a:p>
            <a:r>
              <a:rPr lang="en-GB" dirty="0"/>
              <a:t>At times you are extroverted, sociable, while at other times you are introverted, wary, reserved. </a:t>
            </a:r>
          </a:p>
          <a:p>
            <a:r>
              <a:rPr lang="en-GB" dirty="0"/>
              <a:t>While you have some personality weaknesses, you are generally able to compensate for them.</a:t>
            </a:r>
          </a:p>
        </p:txBody>
      </p:sp>
    </p:spTree>
    <p:extLst>
      <p:ext uri="{BB962C8B-B14F-4D97-AF65-F5344CB8AC3E}">
        <p14:creationId xmlns:p14="http://schemas.microsoft.com/office/powerpoint/2010/main" val="143153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9D384-1F53-2E4D-A201-B35F514DA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Barnum/Forer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44827-C805-7647-BF6C-5DE4E857A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Vague and general statements</a:t>
            </a:r>
          </a:p>
          <a:p>
            <a:endParaRPr lang="en-US" dirty="0"/>
          </a:p>
          <a:p>
            <a:r>
              <a:rPr lang="en-US" dirty="0"/>
              <a:t>Applies to ‘everyone’</a:t>
            </a:r>
          </a:p>
          <a:p>
            <a:endParaRPr lang="en-US" dirty="0"/>
          </a:p>
          <a:p>
            <a:r>
              <a:rPr lang="en-US" dirty="0"/>
              <a:t>People look for ways to believe statements.</a:t>
            </a:r>
          </a:p>
          <a:p>
            <a:endParaRPr lang="en-US" dirty="0"/>
          </a:p>
          <a:p>
            <a:r>
              <a:rPr lang="en-US" dirty="0"/>
              <a:t>Horoscopes</a:t>
            </a:r>
          </a:p>
          <a:p>
            <a:endParaRPr lang="en-US" dirty="0"/>
          </a:p>
          <a:p>
            <a:r>
              <a:rPr lang="en-US" dirty="0"/>
              <a:t>Also used in scams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680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53B88-A263-9F8E-2E26-BA8009264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Real life example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4F2E53-D23D-3580-2206-8CE1892719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523" y="1390816"/>
            <a:ext cx="9690323" cy="5756217"/>
          </a:xfrm>
          <a:prstGeom prst="rect">
            <a:avLst/>
          </a:prstGeom>
        </p:spPr>
      </p:pic>
      <p:sp>
        <p:nvSpPr>
          <p:cNvPr id="5" name="Frame 4">
            <a:extLst>
              <a:ext uri="{FF2B5EF4-FFF2-40B4-BE49-F238E27FC236}">
                <a16:creationId xmlns:a16="http://schemas.microsoft.com/office/drawing/2014/main" id="{99D0C9AF-34F2-919A-8453-4AAC58193B8E}"/>
              </a:ext>
            </a:extLst>
          </p:cNvPr>
          <p:cNvSpPr/>
          <p:nvPr/>
        </p:nvSpPr>
        <p:spPr>
          <a:xfrm>
            <a:off x="1240221" y="3510455"/>
            <a:ext cx="10016358" cy="1019504"/>
          </a:xfrm>
          <a:prstGeom prst="frame">
            <a:avLst/>
          </a:prstGeom>
          <a:solidFill>
            <a:srgbClr val="FF00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95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169</Words>
  <Application>Microsoft Macintosh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Barnum/Forer effect</vt:lpstr>
      <vt:lpstr>Barnum/Forer effect</vt:lpstr>
      <vt:lpstr>Real life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Planned Behaviour (Ajzen, 1991)</dc:title>
  <dc:creator>Microsoft Office User</dc:creator>
  <cp:lastModifiedBy>Tommy van Steen</cp:lastModifiedBy>
  <cp:revision>3</cp:revision>
  <dcterms:created xsi:type="dcterms:W3CDTF">2022-01-18T22:41:24Z</dcterms:created>
  <dcterms:modified xsi:type="dcterms:W3CDTF">2022-10-31T23:45:37Z</dcterms:modified>
</cp:coreProperties>
</file>