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refer to what forms of </a:t>
            </a:r>
            <a:r>
              <a:rPr lang="en-GB" dirty="0"/>
              <a:t>behaviour</a:t>
            </a:r>
            <a:r>
              <a:rPr lang="en-US" dirty="0"/>
              <a:t> are made possible by the environment in which people act. </a:t>
            </a:r>
          </a:p>
          <a:p>
            <a:endParaRPr lang="en-US" dirty="0"/>
          </a:p>
          <a:p>
            <a:r>
              <a:rPr lang="en-US" dirty="0"/>
              <a:t>restrictive changes: E.g., introducing swipe access to certain areas of the university.</a:t>
            </a:r>
          </a:p>
          <a:p>
            <a:endParaRPr lang="en-US" dirty="0"/>
          </a:p>
          <a:p>
            <a:r>
              <a:rPr lang="en-US" dirty="0"/>
              <a:t>Enhancing changes: E.g., introducing more cycle paths and pavements.</a:t>
            </a:r>
          </a:p>
          <a:p>
            <a:endParaRPr lang="en-US" dirty="0"/>
          </a:p>
          <a:p>
            <a:r>
              <a:rPr lang="en-US" dirty="0"/>
              <a:t>Who decides?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Affordances in the digital realm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Facebook refusing to implement a ‘dislike’ button.</a:t>
            </a:r>
          </a:p>
          <a:p>
            <a:endParaRPr lang="en-US" dirty="0"/>
          </a:p>
          <a:p>
            <a:r>
              <a:rPr lang="en-US" dirty="0"/>
              <a:t>YouTube removing the downvotes from their page.</a:t>
            </a:r>
          </a:p>
          <a:p>
            <a:endParaRPr lang="en-US" dirty="0"/>
          </a:p>
          <a:p>
            <a:r>
              <a:rPr lang="en-US" dirty="0"/>
              <a:t>Password requirements (Minimum length, at least one capital, one special character, one number etc.)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94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Affordances</vt:lpstr>
      <vt:lpstr>Affordances in the digital realm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4</cp:revision>
  <dcterms:created xsi:type="dcterms:W3CDTF">2022-01-18T22:41:24Z</dcterms:created>
  <dcterms:modified xsi:type="dcterms:W3CDTF">2022-10-31T23:12:25Z</dcterms:modified>
</cp:coreProperties>
</file>